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sldIdLst>
    <p:sldId id="257" r:id="rId3"/>
    <p:sldId id="315" r:id="rId4"/>
    <p:sldId id="266" r:id="rId5"/>
    <p:sldId id="320" r:id="rId6"/>
    <p:sldId id="321" r:id="rId7"/>
    <p:sldId id="322" r:id="rId8"/>
    <p:sldId id="323" r:id="rId9"/>
    <p:sldId id="324" r:id="rId10"/>
    <p:sldId id="325" r:id="rId11"/>
    <p:sldId id="267" r:id="rId12"/>
    <p:sldId id="268" r:id="rId13"/>
    <p:sldId id="270" r:id="rId14"/>
    <p:sldId id="271" r:id="rId15"/>
    <p:sldId id="272" r:id="rId16"/>
    <p:sldId id="274" r:id="rId17"/>
    <p:sldId id="273" r:id="rId18"/>
    <p:sldId id="293" r:id="rId19"/>
    <p:sldId id="275" r:id="rId20"/>
    <p:sldId id="297" r:id="rId21"/>
    <p:sldId id="316" r:id="rId22"/>
    <p:sldId id="276" r:id="rId23"/>
    <p:sldId id="277" r:id="rId24"/>
    <p:sldId id="318" r:id="rId25"/>
    <p:sldId id="278" r:id="rId26"/>
    <p:sldId id="326" r:id="rId27"/>
    <p:sldId id="285" r:id="rId28"/>
    <p:sldId id="279" r:id="rId29"/>
    <p:sldId id="286" r:id="rId30"/>
    <p:sldId id="317" r:id="rId31"/>
    <p:sldId id="280" r:id="rId32"/>
    <p:sldId id="319" r:id="rId33"/>
    <p:sldId id="282" r:id="rId34"/>
    <p:sldId id="287" r:id="rId35"/>
    <p:sldId id="283" r:id="rId36"/>
    <p:sldId id="281" r:id="rId37"/>
    <p:sldId id="307" r:id="rId38"/>
    <p:sldId id="294" r:id="rId39"/>
    <p:sldId id="292" r:id="rId40"/>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dro" initials="p" lastIdx="6" clrIdx="0">
    <p:extLst>
      <p:ext uri="{19B8F6BF-5375-455C-9EA6-DF929625EA0E}">
        <p15:presenceInfo xmlns:p15="http://schemas.microsoft.com/office/powerpoint/2012/main" userId="bffafdf80b8761b4" providerId="Windows Live"/>
      </p:ext>
    </p:extLst>
  </p:cmAuthor>
  <p:cmAuthor id="2" name="Pedro Carvalho" initials="CCDRC" lastIdx="1" clrIdx="1">
    <p:extLst>
      <p:ext uri="{19B8F6BF-5375-455C-9EA6-DF929625EA0E}">
        <p15:presenceInfo xmlns:p15="http://schemas.microsoft.com/office/powerpoint/2012/main" userId="Pedro Carvalh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87" d="100"/>
          <a:sy n="87" d="100"/>
        </p:scale>
        <p:origin x="38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704F9E-1D0E-4256-B645-C636096176A3}"/>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3B82127F-8E3E-44D2-B98E-DBBCA4D124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2772C78C-40EF-4048-B276-89581D7FD247}"/>
              </a:ext>
            </a:extLst>
          </p:cNvPr>
          <p:cNvSpPr>
            <a:spLocks noGrp="1"/>
          </p:cNvSpPr>
          <p:nvPr>
            <p:ph type="dt" sz="half" idx="10"/>
          </p:nvPr>
        </p:nvSpPr>
        <p:spPr/>
        <p:txBody>
          <a:bodyPr/>
          <a:lstStyle/>
          <a:p>
            <a:fld id="{8BFB9F5A-6CA1-4B00-ABB5-D715670C314A}" type="datetimeFigureOut">
              <a:rPr lang="pt-PT" smtClean="0"/>
              <a:t>27/02/2026</a:t>
            </a:fld>
            <a:endParaRPr lang="pt-PT"/>
          </a:p>
        </p:txBody>
      </p:sp>
      <p:sp>
        <p:nvSpPr>
          <p:cNvPr id="5" name="Marcador de Posição do Rodapé 4">
            <a:extLst>
              <a:ext uri="{FF2B5EF4-FFF2-40B4-BE49-F238E27FC236}">
                <a16:creationId xmlns:a16="http://schemas.microsoft.com/office/drawing/2014/main" id="{8DF20350-9722-4D66-A772-02CBF8BA0B35}"/>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087793FC-68F9-4247-B4AC-F349F9FE8B48}"/>
              </a:ext>
            </a:extLst>
          </p:cNvPr>
          <p:cNvSpPr>
            <a:spLocks noGrp="1"/>
          </p:cNvSpPr>
          <p:nvPr>
            <p:ph type="sldNum" sz="quarter" idx="12"/>
          </p:nvPr>
        </p:nvSpPr>
        <p:spPr/>
        <p:txBody>
          <a:bodyPr/>
          <a:lstStyle/>
          <a:p>
            <a:fld id="{91C8CEED-4C9F-420D-B867-7C5052CDD334}" type="slidenum">
              <a:rPr lang="pt-PT" smtClean="0"/>
              <a:t>‹nº›</a:t>
            </a:fld>
            <a:endParaRPr lang="pt-PT"/>
          </a:p>
        </p:txBody>
      </p:sp>
    </p:spTree>
    <p:extLst>
      <p:ext uri="{BB962C8B-B14F-4D97-AF65-F5344CB8AC3E}">
        <p14:creationId xmlns:p14="http://schemas.microsoft.com/office/powerpoint/2010/main" val="1321703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A801E2-2F02-47E5-80F9-DC38254CAF24}"/>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F14C8B68-2820-45E4-BE87-6BCBAF8294F6}"/>
              </a:ext>
            </a:extLst>
          </p:cNvPr>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DBF85316-1385-4CC9-A184-2D28D4F19CFD}"/>
              </a:ext>
            </a:extLst>
          </p:cNvPr>
          <p:cNvSpPr>
            <a:spLocks noGrp="1"/>
          </p:cNvSpPr>
          <p:nvPr>
            <p:ph type="dt" sz="half" idx="10"/>
          </p:nvPr>
        </p:nvSpPr>
        <p:spPr/>
        <p:txBody>
          <a:bodyPr/>
          <a:lstStyle/>
          <a:p>
            <a:fld id="{8BFB9F5A-6CA1-4B00-ABB5-D715670C314A}" type="datetimeFigureOut">
              <a:rPr lang="pt-PT" smtClean="0"/>
              <a:t>27/02/2026</a:t>
            </a:fld>
            <a:endParaRPr lang="pt-PT"/>
          </a:p>
        </p:txBody>
      </p:sp>
      <p:sp>
        <p:nvSpPr>
          <p:cNvPr id="5" name="Marcador de Posição do Rodapé 4">
            <a:extLst>
              <a:ext uri="{FF2B5EF4-FFF2-40B4-BE49-F238E27FC236}">
                <a16:creationId xmlns:a16="http://schemas.microsoft.com/office/drawing/2014/main" id="{6A9648A7-6BE2-4C13-B422-3232F5FCF20D}"/>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E71700B4-FAB1-46D2-8406-4C5FB203C87A}"/>
              </a:ext>
            </a:extLst>
          </p:cNvPr>
          <p:cNvSpPr>
            <a:spLocks noGrp="1"/>
          </p:cNvSpPr>
          <p:nvPr>
            <p:ph type="sldNum" sz="quarter" idx="12"/>
          </p:nvPr>
        </p:nvSpPr>
        <p:spPr/>
        <p:txBody>
          <a:bodyPr/>
          <a:lstStyle/>
          <a:p>
            <a:fld id="{91C8CEED-4C9F-420D-B867-7C5052CDD334}" type="slidenum">
              <a:rPr lang="pt-PT" smtClean="0"/>
              <a:t>‹nº›</a:t>
            </a:fld>
            <a:endParaRPr lang="pt-PT"/>
          </a:p>
        </p:txBody>
      </p:sp>
    </p:spTree>
    <p:extLst>
      <p:ext uri="{BB962C8B-B14F-4D97-AF65-F5344CB8AC3E}">
        <p14:creationId xmlns:p14="http://schemas.microsoft.com/office/powerpoint/2010/main" val="3500830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904E4FB-BD18-4F58-AE8E-4EA031ADBD14}"/>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63DE5FD8-DE4D-42FE-A702-6266E24BABA2}"/>
              </a:ext>
            </a:extLst>
          </p:cNvPr>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B621115E-040A-4636-82DE-B2E3C9A835EA}"/>
              </a:ext>
            </a:extLst>
          </p:cNvPr>
          <p:cNvSpPr>
            <a:spLocks noGrp="1"/>
          </p:cNvSpPr>
          <p:nvPr>
            <p:ph type="dt" sz="half" idx="10"/>
          </p:nvPr>
        </p:nvSpPr>
        <p:spPr/>
        <p:txBody>
          <a:bodyPr/>
          <a:lstStyle/>
          <a:p>
            <a:fld id="{8BFB9F5A-6CA1-4B00-ABB5-D715670C314A}" type="datetimeFigureOut">
              <a:rPr lang="pt-PT" smtClean="0"/>
              <a:t>27/02/2026</a:t>
            </a:fld>
            <a:endParaRPr lang="pt-PT"/>
          </a:p>
        </p:txBody>
      </p:sp>
      <p:sp>
        <p:nvSpPr>
          <p:cNvPr id="5" name="Marcador de Posição do Rodapé 4">
            <a:extLst>
              <a:ext uri="{FF2B5EF4-FFF2-40B4-BE49-F238E27FC236}">
                <a16:creationId xmlns:a16="http://schemas.microsoft.com/office/drawing/2014/main" id="{96CCE55B-A473-4961-9B80-D9D914056AEF}"/>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51D3547A-EB4D-416E-9D3B-90B0E64BB44D}"/>
              </a:ext>
            </a:extLst>
          </p:cNvPr>
          <p:cNvSpPr>
            <a:spLocks noGrp="1"/>
          </p:cNvSpPr>
          <p:nvPr>
            <p:ph type="sldNum" sz="quarter" idx="12"/>
          </p:nvPr>
        </p:nvSpPr>
        <p:spPr/>
        <p:txBody>
          <a:bodyPr/>
          <a:lstStyle/>
          <a:p>
            <a:fld id="{91C8CEED-4C9F-420D-B867-7C5052CDD334}" type="slidenum">
              <a:rPr lang="pt-PT" smtClean="0"/>
              <a:t>‹nº›</a:t>
            </a:fld>
            <a:endParaRPr lang="pt-PT"/>
          </a:p>
        </p:txBody>
      </p:sp>
    </p:spTree>
    <p:extLst>
      <p:ext uri="{BB962C8B-B14F-4D97-AF65-F5344CB8AC3E}">
        <p14:creationId xmlns:p14="http://schemas.microsoft.com/office/powerpoint/2010/main" val="3646158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apa 2 sem título">
    <p:bg>
      <p:bgPr>
        <a:solidFill>
          <a:srgbClr val="F5F5F5"/>
        </a:solidFill>
        <a:effectLst/>
      </p:bgPr>
    </p:bg>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640935" y="2153541"/>
            <a:ext cx="7699760" cy="2068082"/>
          </a:xfrm>
        </p:spPr>
        <p:txBody>
          <a:bodyPr anchor="ctr"/>
          <a:lstStyle>
            <a:lvl1pPr algn="l">
              <a:defRPr sz="6000" b="1" cap="all" baseline="0">
                <a:solidFill>
                  <a:schemeClr val="bg1">
                    <a:lumMod val="95000"/>
                  </a:schemeClr>
                </a:solidFill>
                <a:latin typeface="Yu Gothic" panose="020B0400000000000000" pitchFamily="34" charset="-128"/>
                <a:ea typeface="Yu Gothic" panose="020B0400000000000000" pitchFamily="34" charset="-128"/>
              </a:defRPr>
            </a:lvl1pPr>
          </a:lstStyle>
          <a:p>
            <a:r>
              <a:rPr lang="pt-PT" dirty="0"/>
              <a:t>Clique para editar título</a:t>
            </a:r>
          </a:p>
        </p:txBody>
      </p:sp>
      <p:sp>
        <p:nvSpPr>
          <p:cNvPr id="5" name="Marcador de Posição do Texto 7"/>
          <p:cNvSpPr>
            <a:spLocks noGrp="1"/>
          </p:cNvSpPr>
          <p:nvPr>
            <p:ph type="body" sz="quarter" idx="11" hasCustomPrompt="1"/>
          </p:nvPr>
        </p:nvSpPr>
        <p:spPr>
          <a:xfrm>
            <a:off x="641320" y="4361886"/>
            <a:ext cx="7699375" cy="1177925"/>
          </a:xfrm>
        </p:spPr>
        <p:txBody>
          <a:bodyPr/>
          <a:lstStyle>
            <a:lvl1pPr marL="0" indent="0">
              <a:buNone/>
              <a:defRPr>
                <a:solidFill>
                  <a:schemeClr val="bg1">
                    <a:lumMod val="8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pt-PT" dirty="0"/>
              <a:t>Clique para adicionar Subtítulo</a:t>
            </a:r>
          </a:p>
        </p:txBody>
      </p:sp>
    </p:spTree>
    <p:extLst>
      <p:ext uri="{BB962C8B-B14F-4D97-AF65-F5344CB8AC3E}">
        <p14:creationId xmlns:p14="http://schemas.microsoft.com/office/powerpoint/2010/main" val="3130074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o com imagem">
    <p:bg>
      <p:bgPr>
        <a:solidFill>
          <a:schemeClr val="bg1"/>
        </a:solidFill>
        <a:effectLst/>
      </p:bgPr>
    </p:bg>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786213" y="307649"/>
            <a:ext cx="9126908" cy="780611"/>
          </a:xfrm>
        </p:spPr>
        <p:txBody>
          <a:bodyPr vert="horz" lIns="0" tIns="45720" rIns="91440" bIns="45720" rtlCol="0" anchor="t">
            <a:noAutofit/>
          </a:bodyPr>
          <a:lstStyle>
            <a:lvl1pPr>
              <a:defRPr lang="pt-PT" sz="3600" b="0" cap="all" baseline="0" dirty="0">
                <a:solidFill>
                  <a:srgbClr val="155E87"/>
                </a:solidFill>
                <a:latin typeface="Yu Gothic Light" panose="020B0300000000000000" pitchFamily="34" charset="-128"/>
                <a:ea typeface="Yu Gothic Light" panose="020B0300000000000000" pitchFamily="34" charset="-128"/>
              </a:defRPr>
            </a:lvl1pPr>
          </a:lstStyle>
          <a:p>
            <a:pPr lvl="0"/>
            <a:r>
              <a:rPr lang="pt-PT" dirty="0"/>
              <a:t>Clique para adicionar Subtítulo</a:t>
            </a:r>
          </a:p>
        </p:txBody>
      </p:sp>
      <p:cxnSp>
        <p:nvCxnSpPr>
          <p:cNvPr id="13" name="Conexão Reta 3">
            <a:extLst>
              <a:ext uri="{FF2B5EF4-FFF2-40B4-BE49-F238E27FC236}">
                <a16:creationId xmlns:a16="http://schemas.microsoft.com/office/drawing/2014/main" id="{33F377BB-8982-4662-9C16-3FA39B56F715}"/>
              </a:ext>
            </a:extLst>
          </p:cNvPr>
          <p:cNvCxnSpPr/>
          <p:nvPr userDrawn="1"/>
        </p:nvCxnSpPr>
        <p:spPr>
          <a:xfrm>
            <a:off x="1336810" y="1320625"/>
            <a:ext cx="608410" cy="0"/>
          </a:xfrm>
          <a:prstGeom prst="line">
            <a:avLst/>
          </a:prstGeom>
          <a:ln>
            <a:solidFill>
              <a:srgbClr val="155E87"/>
            </a:solidFill>
          </a:ln>
        </p:spPr>
        <p:style>
          <a:lnRef idx="1">
            <a:schemeClr val="accent1"/>
          </a:lnRef>
          <a:fillRef idx="0">
            <a:schemeClr val="accent1"/>
          </a:fillRef>
          <a:effectRef idx="0">
            <a:schemeClr val="accent1"/>
          </a:effectRef>
          <a:fontRef idx="minor">
            <a:schemeClr val="tx1"/>
          </a:fontRef>
        </p:style>
      </p:cxnSp>
      <p:sp>
        <p:nvSpPr>
          <p:cNvPr id="17" name="Marcador de Posição de Conteúdo 2">
            <a:extLst>
              <a:ext uri="{FF2B5EF4-FFF2-40B4-BE49-F238E27FC236}">
                <a16:creationId xmlns:a16="http://schemas.microsoft.com/office/drawing/2014/main" id="{FFA25429-F1B2-448D-85D0-E524775BB102}"/>
              </a:ext>
            </a:extLst>
          </p:cNvPr>
          <p:cNvSpPr>
            <a:spLocks noGrp="1"/>
          </p:cNvSpPr>
          <p:nvPr>
            <p:ph sz="half" idx="1"/>
          </p:nvPr>
        </p:nvSpPr>
        <p:spPr>
          <a:xfrm>
            <a:off x="786213" y="1540996"/>
            <a:ext cx="10246408" cy="4697434"/>
          </a:xfrm>
        </p:spPr>
        <p:txBody>
          <a:bodyPr/>
          <a:lstStyle>
            <a:lvl1pPr marL="0" indent="0">
              <a:lnSpc>
                <a:spcPct val="150000"/>
              </a:lnSpc>
              <a:buNone/>
              <a:defRPr sz="1400">
                <a:solidFill>
                  <a:srgbClr val="233759"/>
                </a:solidFill>
                <a:latin typeface="Yu Gothic" panose="020B0400000000000000" pitchFamily="34" charset="-128"/>
                <a:ea typeface="Yu Gothic" panose="020B0400000000000000" pitchFamily="34" charset="-128"/>
              </a:defRPr>
            </a:lvl1pPr>
            <a:lvl2pPr marL="457200" indent="0">
              <a:lnSpc>
                <a:spcPct val="150000"/>
              </a:lnSpc>
              <a:buNone/>
              <a:defRPr sz="1300">
                <a:solidFill>
                  <a:srgbClr val="233759"/>
                </a:solidFill>
                <a:latin typeface="Yu Gothic" panose="020B0400000000000000" pitchFamily="34" charset="-128"/>
                <a:ea typeface="Yu Gothic" panose="020B0400000000000000" pitchFamily="34" charset="-128"/>
              </a:defRPr>
            </a:lvl2pPr>
            <a:lvl3pPr marL="914400" indent="0">
              <a:lnSpc>
                <a:spcPct val="150000"/>
              </a:lnSpc>
              <a:buNone/>
              <a:defRPr sz="1200">
                <a:solidFill>
                  <a:srgbClr val="233759"/>
                </a:solidFill>
                <a:latin typeface="Yu Gothic" panose="020B0400000000000000" pitchFamily="34" charset="-128"/>
                <a:ea typeface="Yu Gothic" panose="020B0400000000000000" pitchFamily="34" charset="-128"/>
              </a:defRPr>
            </a:lvl3pPr>
            <a:lvl4pPr marL="1371600" indent="0">
              <a:lnSpc>
                <a:spcPct val="150000"/>
              </a:lnSpc>
              <a:buNone/>
              <a:defRPr sz="1100">
                <a:solidFill>
                  <a:srgbClr val="233759"/>
                </a:solidFill>
                <a:latin typeface="Yu Gothic" panose="020B0400000000000000" pitchFamily="34" charset="-128"/>
                <a:ea typeface="Yu Gothic" panose="020B0400000000000000" pitchFamily="34" charset="-128"/>
              </a:defRPr>
            </a:lvl4pPr>
            <a:lvl5pPr marL="1828800" indent="0">
              <a:lnSpc>
                <a:spcPct val="150000"/>
              </a:lnSpc>
              <a:buNone/>
              <a:defRPr sz="1000">
                <a:solidFill>
                  <a:srgbClr val="233759"/>
                </a:solidFill>
                <a:latin typeface="Yu Gothic" panose="020B0400000000000000" pitchFamily="34" charset="-128"/>
                <a:ea typeface="Yu Gothic" panose="020B0400000000000000" pitchFamily="34" charset="-128"/>
              </a:defRPr>
            </a:lvl5pPr>
          </a:lstStyle>
          <a:p>
            <a:pPr lvl="0"/>
            <a:r>
              <a:rPr lang="pt-PT" dirty="0"/>
              <a:t>Clique para editar os estilos do texto de Modelo Global</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9" name="Marcador de Posição do Texto 3">
            <a:extLst>
              <a:ext uri="{FF2B5EF4-FFF2-40B4-BE49-F238E27FC236}">
                <a16:creationId xmlns:a16="http://schemas.microsoft.com/office/drawing/2014/main" id="{31CDCDB6-F28D-4504-8220-0BB476D85137}"/>
              </a:ext>
            </a:extLst>
          </p:cNvPr>
          <p:cNvSpPr>
            <a:spLocks noGrp="1"/>
          </p:cNvSpPr>
          <p:nvPr>
            <p:ph type="body" sz="half" idx="14"/>
          </p:nvPr>
        </p:nvSpPr>
        <p:spPr>
          <a:xfrm rot="16200000">
            <a:off x="-2315714" y="3992014"/>
            <a:ext cx="5141815" cy="239778"/>
          </a:xfrm>
        </p:spPr>
        <p:txBody>
          <a:bodyPr lIns="0" anchor="b">
            <a:noAutofit/>
          </a:bodyPr>
          <a:lstStyle>
            <a:lvl1pPr marL="0" indent="0" algn="l" defTabSz="914400" rtl="0" eaLnBrk="1" latinLnBrk="0" hangingPunct="1">
              <a:lnSpc>
                <a:spcPct val="90000"/>
              </a:lnSpc>
              <a:spcBef>
                <a:spcPct val="0"/>
              </a:spcBef>
              <a:buNone/>
              <a:defRPr lang="pt-PT" sz="1200" kern="1200" cap="all" baseline="0" dirty="0">
                <a:solidFill>
                  <a:srgbClr val="155E87"/>
                </a:solidFill>
                <a:latin typeface="Yu Gothic Light" panose="020B0300000000000000" pitchFamily="34" charset="-128"/>
                <a:ea typeface="Yu Gothic Light" panose="020B0300000000000000" pitchFamily="34" charset="-128"/>
                <a:cs typeface="+mj-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dirty="0"/>
              <a:t>Clique para editar os estilos do texto de Modelo Global</a:t>
            </a:r>
          </a:p>
        </p:txBody>
      </p:sp>
      <p:sp>
        <p:nvSpPr>
          <p:cNvPr id="8" name="Marcador de Posição do Número do Diapositivo 2">
            <a:extLst>
              <a:ext uri="{FF2B5EF4-FFF2-40B4-BE49-F238E27FC236}">
                <a16:creationId xmlns:a16="http://schemas.microsoft.com/office/drawing/2014/main" id="{A636B119-F3AE-41A1-8284-356F04293F6C}"/>
              </a:ext>
            </a:extLst>
          </p:cNvPr>
          <p:cNvSpPr txBox="1">
            <a:spLocks/>
          </p:cNvSpPr>
          <p:nvPr userDrawn="1"/>
        </p:nvSpPr>
        <p:spPr>
          <a:xfrm>
            <a:off x="11032621" y="6458800"/>
            <a:ext cx="434007" cy="365125"/>
          </a:xfrm>
          <a:prstGeom prst="rect">
            <a:avLst/>
          </a:prstGeom>
        </p:spPr>
        <p:txBody>
          <a:bodyPr vert="horz" lIns="91440" tIns="45720" rIns="91440" bIns="45720" rtlCol="0" anchor="ctr"/>
          <a:lstStyle>
            <a:defPPr>
              <a:defRPr lang="pt-P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2A79A-FB52-3943-A282-F22AA32F49E1}" type="slidenum">
              <a:rPr lang="pt-PT" sz="1050" b="1" smtClean="0">
                <a:solidFill>
                  <a:srgbClr val="AEC8D5"/>
                </a:solidFill>
                <a:latin typeface="Yu Gothic Medium" panose="020B0500000000000000" pitchFamily="34" charset="-128"/>
                <a:ea typeface="Yu Gothic Medium" panose="020B0500000000000000" pitchFamily="34" charset="-128"/>
              </a:rPr>
              <a:pPr/>
              <a:t>‹nº›</a:t>
            </a:fld>
            <a:endParaRPr lang="pt-PT" sz="1050" b="1" dirty="0">
              <a:solidFill>
                <a:srgbClr val="AEC8D5"/>
              </a:solidFill>
              <a:latin typeface="Yu Gothic Medium" panose="020B0500000000000000" pitchFamily="34" charset="-128"/>
              <a:ea typeface="Yu Gothic Medium" panose="020B0500000000000000" pitchFamily="34" charset="-128"/>
            </a:endParaRPr>
          </a:p>
        </p:txBody>
      </p:sp>
    </p:spTree>
    <p:extLst>
      <p:ext uri="{BB962C8B-B14F-4D97-AF65-F5344CB8AC3E}">
        <p14:creationId xmlns:p14="http://schemas.microsoft.com/office/powerpoint/2010/main" val="686400246"/>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pa 1 sem título">
    <p:bg>
      <p:bgPr>
        <a:solidFill>
          <a:srgbClr val="F5F5F5"/>
        </a:solidFill>
        <a:effectLst/>
      </p:bgPr>
    </p:bg>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arcador de Posição da Data 3">
            <a:extLst>
              <a:ext uri="{FF2B5EF4-FFF2-40B4-BE49-F238E27FC236}">
                <a16:creationId xmlns:a16="http://schemas.microsoft.com/office/drawing/2014/main" id="{7583E58D-1D7C-44EC-9D88-0304488E5DAB}"/>
              </a:ext>
            </a:extLst>
          </p:cNvPr>
          <p:cNvSpPr>
            <a:spLocks noGrp="1"/>
          </p:cNvSpPr>
          <p:nvPr>
            <p:ph type="dt" sz="half" idx="10"/>
          </p:nvPr>
        </p:nvSpPr>
        <p:spPr>
          <a:xfrm>
            <a:off x="325317" y="6230458"/>
            <a:ext cx="2063166" cy="365125"/>
          </a:xfrm>
        </p:spPr>
        <p:txBody>
          <a:bodyPr/>
          <a:lstStyle>
            <a:lvl1pPr algn="ctr">
              <a:defRPr sz="1400" b="1">
                <a:solidFill>
                  <a:schemeClr val="bg1">
                    <a:lumMod val="95000"/>
                  </a:schemeClr>
                </a:solidFill>
                <a:latin typeface="Yu Gothic Light" panose="020B0300000000000000" pitchFamily="34" charset="-128"/>
                <a:ea typeface="Yu Gothic Light" panose="020B0300000000000000" pitchFamily="34" charset="-128"/>
              </a:defRPr>
            </a:lvl1pPr>
          </a:lstStyle>
          <a:p>
            <a:r>
              <a:rPr lang="pt-PT" dirty="0"/>
              <a:t>15 SETEMBRO 2023</a:t>
            </a:r>
          </a:p>
        </p:txBody>
      </p:sp>
    </p:spTree>
    <p:extLst>
      <p:ext uri="{BB962C8B-B14F-4D97-AF65-F5344CB8AC3E}">
        <p14:creationId xmlns:p14="http://schemas.microsoft.com/office/powerpoint/2010/main" val="1433353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pa 2 sem título">
    <p:bg>
      <p:bgPr>
        <a:solidFill>
          <a:srgbClr val="F5F5F5"/>
        </a:solidFill>
        <a:effectLst/>
      </p:bgPr>
    </p:bg>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640935" y="2153541"/>
            <a:ext cx="7699760" cy="2068082"/>
          </a:xfrm>
        </p:spPr>
        <p:txBody>
          <a:bodyPr anchor="ctr"/>
          <a:lstStyle>
            <a:lvl1pPr algn="l">
              <a:defRPr sz="6000" b="1" cap="all" baseline="0">
                <a:solidFill>
                  <a:schemeClr val="bg1">
                    <a:lumMod val="95000"/>
                  </a:schemeClr>
                </a:solidFill>
                <a:latin typeface="Yu Gothic" panose="020B0400000000000000" pitchFamily="34" charset="-128"/>
                <a:ea typeface="Yu Gothic" panose="020B0400000000000000" pitchFamily="34" charset="-128"/>
              </a:defRPr>
            </a:lvl1pPr>
          </a:lstStyle>
          <a:p>
            <a:r>
              <a:rPr lang="pt-PT" dirty="0"/>
              <a:t>Clique para editar título</a:t>
            </a:r>
          </a:p>
        </p:txBody>
      </p:sp>
      <p:sp>
        <p:nvSpPr>
          <p:cNvPr id="5" name="Marcador de Posição do Texto 7"/>
          <p:cNvSpPr>
            <a:spLocks noGrp="1"/>
          </p:cNvSpPr>
          <p:nvPr>
            <p:ph type="body" sz="quarter" idx="11" hasCustomPrompt="1"/>
          </p:nvPr>
        </p:nvSpPr>
        <p:spPr>
          <a:xfrm>
            <a:off x="641320" y="4361886"/>
            <a:ext cx="7699375" cy="1177925"/>
          </a:xfrm>
        </p:spPr>
        <p:txBody>
          <a:bodyPr/>
          <a:lstStyle>
            <a:lvl1pPr marL="0" indent="0">
              <a:buNone/>
              <a:defRPr>
                <a:solidFill>
                  <a:schemeClr val="bg1">
                    <a:lumMod val="8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pt-PT" dirty="0"/>
              <a:t>Clique para adicionar Subtítulo</a:t>
            </a:r>
          </a:p>
        </p:txBody>
      </p:sp>
    </p:spTree>
    <p:extLst>
      <p:ext uri="{BB962C8B-B14F-4D97-AF65-F5344CB8AC3E}">
        <p14:creationId xmlns:p14="http://schemas.microsoft.com/office/powerpoint/2010/main" val="1260275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pa com título">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470019" y="1486969"/>
            <a:ext cx="7699760" cy="2068082"/>
          </a:xfrm>
        </p:spPr>
        <p:txBody>
          <a:bodyPr anchor="b"/>
          <a:lstStyle>
            <a:lvl1pPr algn="l">
              <a:defRPr sz="6000" b="1" cap="all" baseline="0">
                <a:solidFill>
                  <a:srgbClr val="155E87"/>
                </a:solidFill>
                <a:latin typeface="Yu Gothic" panose="020B0400000000000000" pitchFamily="34" charset="-128"/>
                <a:ea typeface="Yu Gothic" panose="020B0400000000000000" pitchFamily="34" charset="-128"/>
              </a:defRPr>
            </a:lvl1pPr>
          </a:lstStyle>
          <a:p>
            <a:r>
              <a:rPr lang="pt-PT" dirty="0"/>
              <a:t>Clique para editar título</a:t>
            </a:r>
          </a:p>
        </p:txBody>
      </p:sp>
      <p:sp>
        <p:nvSpPr>
          <p:cNvPr id="4" name="Marcador de Posição da Data 3">
            <a:extLst>
              <a:ext uri="{FF2B5EF4-FFF2-40B4-BE49-F238E27FC236}">
                <a16:creationId xmlns:a16="http://schemas.microsoft.com/office/drawing/2014/main" id="{7583E58D-1D7C-44EC-9D88-0304488E5DAB}"/>
              </a:ext>
            </a:extLst>
          </p:cNvPr>
          <p:cNvSpPr>
            <a:spLocks noGrp="1"/>
          </p:cNvSpPr>
          <p:nvPr>
            <p:ph type="dt" sz="half" idx="10"/>
          </p:nvPr>
        </p:nvSpPr>
        <p:spPr>
          <a:xfrm>
            <a:off x="8169779" y="6307313"/>
            <a:ext cx="2168384" cy="365125"/>
          </a:xfrm>
        </p:spPr>
        <p:txBody>
          <a:bodyPr/>
          <a:lstStyle>
            <a:lvl1pPr algn="l">
              <a:defRPr sz="1100">
                <a:solidFill>
                  <a:srgbClr val="155E87"/>
                </a:solidFill>
                <a:latin typeface="Yu Gothic" panose="020B0400000000000000" pitchFamily="34" charset="-128"/>
                <a:ea typeface="Yu Gothic" panose="020B0400000000000000" pitchFamily="34" charset="-128"/>
              </a:defRPr>
            </a:lvl1pPr>
          </a:lstStyle>
          <a:p>
            <a:r>
              <a:rPr lang="pt-PT"/>
              <a:t>15 SETEMBRO 2023</a:t>
            </a:r>
            <a:endParaRPr lang="pt-PT" dirty="0"/>
          </a:p>
        </p:txBody>
      </p:sp>
      <p:sp>
        <p:nvSpPr>
          <p:cNvPr id="8" name="Marcador de Posição do Texto 7"/>
          <p:cNvSpPr>
            <a:spLocks noGrp="1"/>
          </p:cNvSpPr>
          <p:nvPr>
            <p:ph type="body" sz="quarter" idx="11" hasCustomPrompt="1"/>
          </p:nvPr>
        </p:nvSpPr>
        <p:spPr>
          <a:xfrm>
            <a:off x="469900" y="3871913"/>
            <a:ext cx="7699375" cy="1177925"/>
          </a:xfrm>
        </p:spPr>
        <p:txBody>
          <a:bodyPr/>
          <a:lstStyle>
            <a:lvl1pPr marL="0" indent="0">
              <a:buNone/>
              <a:defRPr>
                <a:solidFill>
                  <a:srgbClr val="155E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pt-PT" dirty="0"/>
              <a:t>Clique para adicionar Subtítulo</a:t>
            </a:r>
          </a:p>
        </p:txBody>
      </p:sp>
    </p:spTree>
    <p:extLst>
      <p:ext uri="{BB962C8B-B14F-4D97-AF65-F5344CB8AC3E}">
        <p14:creationId xmlns:p14="http://schemas.microsoft.com/office/powerpoint/2010/main" val="1759229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apa com título">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470019" y="1486969"/>
            <a:ext cx="7699760" cy="2068082"/>
          </a:xfrm>
        </p:spPr>
        <p:txBody>
          <a:bodyPr anchor="b"/>
          <a:lstStyle>
            <a:lvl1pPr algn="l">
              <a:defRPr sz="6000" b="1" cap="all" baseline="0">
                <a:solidFill>
                  <a:srgbClr val="155E87"/>
                </a:solidFill>
                <a:latin typeface="Yu Gothic" panose="020B0400000000000000" pitchFamily="34" charset="-128"/>
                <a:ea typeface="Yu Gothic" panose="020B0400000000000000" pitchFamily="34" charset="-128"/>
              </a:defRPr>
            </a:lvl1pPr>
          </a:lstStyle>
          <a:p>
            <a:r>
              <a:rPr lang="pt-PT" dirty="0"/>
              <a:t>Clique para editar título</a:t>
            </a:r>
          </a:p>
        </p:txBody>
      </p:sp>
      <p:sp>
        <p:nvSpPr>
          <p:cNvPr id="4" name="Marcador de Posição da Data 3">
            <a:extLst>
              <a:ext uri="{FF2B5EF4-FFF2-40B4-BE49-F238E27FC236}">
                <a16:creationId xmlns:a16="http://schemas.microsoft.com/office/drawing/2014/main" id="{7583E58D-1D7C-44EC-9D88-0304488E5DAB}"/>
              </a:ext>
            </a:extLst>
          </p:cNvPr>
          <p:cNvSpPr>
            <a:spLocks noGrp="1"/>
          </p:cNvSpPr>
          <p:nvPr>
            <p:ph type="dt" sz="half" idx="10"/>
          </p:nvPr>
        </p:nvSpPr>
        <p:spPr>
          <a:xfrm>
            <a:off x="8169779" y="6307313"/>
            <a:ext cx="2168384" cy="365125"/>
          </a:xfrm>
        </p:spPr>
        <p:txBody>
          <a:bodyPr/>
          <a:lstStyle>
            <a:lvl1pPr algn="l">
              <a:defRPr sz="1100">
                <a:solidFill>
                  <a:srgbClr val="155E87"/>
                </a:solidFill>
                <a:latin typeface="Yu Gothic" panose="020B0400000000000000" pitchFamily="34" charset="-128"/>
                <a:ea typeface="Yu Gothic" panose="020B0400000000000000" pitchFamily="34" charset="-128"/>
              </a:defRPr>
            </a:lvl1pPr>
          </a:lstStyle>
          <a:p>
            <a:r>
              <a:rPr lang="pt-PT"/>
              <a:t>15 SETEMBRO 2023</a:t>
            </a:r>
            <a:endParaRPr lang="pt-PT" dirty="0"/>
          </a:p>
        </p:txBody>
      </p:sp>
      <p:sp>
        <p:nvSpPr>
          <p:cNvPr id="8" name="Marcador de Posição do Texto 7"/>
          <p:cNvSpPr>
            <a:spLocks noGrp="1"/>
          </p:cNvSpPr>
          <p:nvPr>
            <p:ph type="body" sz="quarter" idx="11" hasCustomPrompt="1"/>
          </p:nvPr>
        </p:nvSpPr>
        <p:spPr>
          <a:xfrm>
            <a:off x="469900" y="3871913"/>
            <a:ext cx="7699375" cy="1177925"/>
          </a:xfrm>
        </p:spPr>
        <p:txBody>
          <a:bodyPr/>
          <a:lstStyle>
            <a:lvl1pPr marL="0" indent="0">
              <a:buNone/>
              <a:defRPr>
                <a:solidFill>
                  <a:srgbClr val="155E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pt-PT" dirty="0"/>
              <a:t>Clique para adicionar Subtítulo</a:t>
            </a:r>
          </a:p>
        </p:txBody>
      </p:sp>
      <p:sp>
        <p:nvSpPr>
          <p:cNvPr id="6" name="Marcador de Posição do Texto 5"/>
          <p:cNvSpPr>
            <a:spLocks noGrp="1"/>
          </p:cNvSpPr>
          <p:nvPr>
            <p:ph type="body" sz="quarter" idx="12" hasCustomPrompt="1"/>
          </p:nvPr>
        </p:nvSpPr>
        <p:spPr>
          <a:xfrm>
            <a:off x="10298087" y="3454639"/>
            <a:ext cx="1520750" cy="1298960"/>
          </a:xfrm>
        </p:spPr>
        <p:txBody>
          <a:bodyPr>
            <a:noAutofit/>
          </a:bodyPr>
          <a:lstStyle>
            <a:lvl1pPr marL="0" indent="0">
              <a:buNone/>
              <a:defRPr sz="8000" b="1">
                <a:solidFill>
                  <a:schemeClr val="bg1">
                    <a:lumMod val="95000"/>
                  </a:schemeClr>
                </a:solidFill>
              </a:defRPr>
            </a:lvl1pPr>
            <a:lvl2pPr marL="457200" indent="0">
              <a:buNone/>
              <a:defRPr>
                <a:solidFill>
                  <a:schemeClr val="bg1">
                    <a:lumMod val="95000"/>
                  </a:schemeClr>
                </a:solidFill>
              </a:defRPr>
            </a:lvl2pPr>
            <a:lvl3pPr marL="914400" indent="0">
              <a:buNone/>
              <a:defRPr>
                <a:solidFill>
                  <a:schemeClr val="bg1">
                    <a:lumMod val="95000"/>
                  </a:schemeClr>
                </a:solidFill>
              </a:defRPr>
            </a:lvl3pPr>
            <a:lvl4pPr marL="1371600" indent="0">
              <a:buNone/>
              <a:defRPr>
                <a:solidFill>
                  <a:schemeClr val="bg1">
                    <a:lumMod val="95000"/>
                  </a:schemeClr>
                </a:solidFill>
              </a:defRPr>
            </a:lvl4pPr>
            <a:lvl5pPr marL="1828800" indent="0">
              <a:buNone/>
              <a:defRPr>
                <a:solidFill>
                  <a:schemeClr val="bg1">
                    <a:lumMod val="95000"/>
                  </a:schemeClr>
                </a:solidFill>
              </a:defRPr>
            </a:lvl5pPr>
          </a:lstStyle>
          <a:p>
            <a:pPr lvl="0"/>
            <a:r>
              <a:rPr lang="pt-PT" dirty="0"/>
              <a:t>Nº</a:t>
            </a:r>
          </a:p>
        </p:txBody>
      </p:sp>
    </p:spTree>
    <p:extLst>
      <p:ext uri="{BB962C8B-B14F-4D97-AF65-F5344CB8AC3E}">
        <p14:creationId xmlns:p14="http://schemas.microsoft.com/office/powerpoint/2010/main" val="2113876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apa com título">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470019" y="1486969"/>
            <a:ext cx="7699760" cy="2068082"/>
          </a:xfrm>
        </p:spPr>
        <p:txBody>
          <a:bodyPr anchor="b"/>
          <a:lstStyle>
            <a:lvl1pPr algn="l">
              <a:defRPr sz="6000" b="1" cap="all" baseline="0">
                <a:solidFill>
                  <a:schemeClr val="bg1">
                    <a:lumMod val="95000"/>
                  </a:schemeClr>
                </a:solidFill>
                <a:latin typeface="Yu Gothic" panose="020B0400000000000000" pitchFamily="34" charset="-128"/>
                <a:ea typeface="Yu Gothic" panose="020B0400000000000000" pitchFamily="34" charset="-128"/>
              </a:defRPr>
            </a:lvl1pPr>
          </a:lstStyle>
          <a:p>
            <a:r>
              <a:rPr lang="pt-PT" dirty="0"/>
              <a:t>Clique para editar título</a:t>
            </a:r>
          </a:p>
        </p:txBody>
      </p:sp>
      <p:sp>
        <p:nvSpPr>
          <p:cNvPr id="4" name="Marcador de Posição da Data 3">
            <a:extLst>
              <a:ext uri="{FF2B5EF4-FFF2-40B4-BE49-F238E27FC236}">
                <a16:creationId xmlns:a16="http://schemas.microsoft.com/office/drawing/2014/main" id="{7583E58D-1D7C-44EC-9D88-0304488E5DAB}"/>
              </a:ext>
            </a:extLst>
          </p:cNvPr>
          <p:cNvSpPr>
            <a:spLocks noGrp="1"/>
          </p:cNvSpPr>
          <p:nvPr>
            <p:ph type="dt" sz="half" idx="10"/>
          </p:nvPr>
        </p:nvSpPr>
        <p:spPr>
          <a:xfrm>
            <a:off x="8169779" y="6307313"/>
            <a:ext cx="2168384" cy="365125"/>
          </a:xfrm>
        </p:spPr>
        <p:txBody>
          <a:bodyPr/>
          <a:lstStyle>
            <a:lvl1pPr algn="l">
              <a:defRPr sz="1100">
                <a:solidFill>
                  <a:schemeClr val="bg1">
                    <a:lumMod val="85000"/>
                  </a:schemeClr>
                </a:solidFill>
                <a:latin typeface="Yu Gothic" panose="020B0400000000000000" pitchFamily="34" charset="-128"/>
                <a:ea typeface="Yu Gothic" panose="020B0400000000000000" pitchFamily="34" charset="-128"/>
              </a:defRPr>
            </a:lvl1pPr>
          </a:lstStyle>
          <a:p>
            <a:r>
              <a:rPr lang="pt-PT"/>
              <a:t>15 SETEMBRO 2023</a:t>
            </a:r>
            <a:endParaRPr lang="pt-PT" dirty="0"/>
          </a:p>
        </p:txBody>
      </p:sp>
      <p:sp>
        <p:nvSpPr>
          <p:cNvPr id="8" name="Marcador de Posição do Texto 7"/>
          <p:cNvSpPr>
            <a:spLocks noGrp="1"/>
          </p:cNvSpPr>
          <p:nvPr>
            <p:ph type="body" sz="quarter" idx="11" hasCustomPrompt="1"/>
          </p:nvPr>
        </p:nvSpPr>
        <p:spPr>
          <a:xfrm>
            <a:off x="469900" y="3871913"/>
            <a:ext cx="7699375" cy="1177925"/>
          </a:xfrm>
        </p:spPr>
        <p:txBody>
          <a:bodyPr/>
          <a:lstStyle>
            <a:lvl1pPr marL="0" indent="0">
              <a:buNone/>
              <a:defRPr>
                <a:solidFill>
                  <a:schemeClr val="bg1">
                    <a:lumMod val="8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pt-PT" dirty="0"/>
              <a:t>Clique para adicionar Subtítulo</a:t>
            </a:r>
          </a:p>
        </p:txBody>
      </p:sp>
    </p:spTree>
    <p:extLst>
      <p:ext uri="{BB962C8B-B14F-4D97-AF65-F5344CB8AC3E}">
        <p14:creationId xmlns:p14="http://schemas.microsoft.com/office/powerpoint/2010/main" val="410837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apa com título">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470019" y="1486969"/>
            <a:ext cx="7699760" cy="2068082"/>
          </a:xfrm>
        </p:spPr>
        <p:txBody>
          <a:bodyPr anchor="b"/>
          <a:lstStyle>
            <a:lvl1pPr algn="l">
              <a:defRPr sz="6000" b="1" cap="all" baseline="0">
                <a:solidFill>
                  <a:schemeClr val="bg1">
                    <a:lumMod val="95000"/>
                  </a:schemeClr>
                </a:solidFill>
                <a:latin typeface="Yu Gothic" panose="020B0400000000000000" pitchFamily="34" charset="-128"/>
                <a:ea typeface="Yu Gothic" panose="020B0400000000000000" pitchFamily="34" charset="-128"/>
              </a:defRPr>
            </a:lvl1pPr>
          </a:lstStyle>
          <a:p>
            <a:r>
              <a:rPr lang="pt-PT" dirty="0"/>
              <a:t>Clique para editar título</a:t>
            </a:r>
          </a:p>
        </p:txBody>
      </p:sp>
      <p:sp>
        <p:nvSpPr>
          <p:cNvPr id="4" name="Marcador de Posição da Data 3">
            <a:extLst>
              <a:ext uri="{FF2B5EF4-FFF2-40B4-BE49-F238E27FC236}">
                <a16:creationId xmlns:a16="http://schemas.microsoft.com/office/drawing/2014/main" id="{7583E58D-1D7C-44EC-9D88-0304488E5DAB}"/>
              </a:ext>
            </a:extLst>
          </p:cNvPr>
          <p:cNvSpPr>
            <a:spLocks noGrp="1"/>
          </p:cNvSpPr>
          <p:nvPr>
            <p:ph type="dt" sz="half" idx="10"/>
          </p:nvPr>
        </p:nvSpPr>
        <p:spPr>
          <a:xfrm>
            <a:off x="8169779" y="6307313"/>
            <a:ext cx="2168384" cy="365125"/>
          </a:xfrm>
        </p:spPr>
        <p:txBody>
          <a:bodyPr/>
          <a:lstStyle>
            <a:lvl1pPr algn="l">
              <a:defRPr sz="1100">
                <a:solidFill>
                  <a:schemeClr val="bg1">
                    <a:lumMod val="85000"/>
                  </a:schemeClr>
                </a:solidFill>
                <a:latin typeface="Yu Gothic" panose="020B0400000000000000" pitchFamily="34" charset="-128"/>
                <a:ea typeface="Yu Gothic" panose="020B0400000000000000" pitchFamily="34" charset="-128"/>
              </a:defRPr>
            </a:lvl1pPr>
          </a:lstStyle>
          <a:p>
            <a:r>
              <a:rPr lang="pt-PT"/>
              <a:t>15 SETEMBRO 2023</a:t>
            </a:r>
            <a:endParaRPr lang="pt-PT" dirty="0"/>
          </a:p>
        </p:txBody>
      </p:sp>
      <p:sp>
        <p:nvSpPr>
          <p:cNvPr id="8" name="Marcador de Posição do Texto 7"/>
          <p:cNvSpPr>
            <a:spLocks noGrp="1"/>
          </p:cNvSpPr>
          <p:nvPr>
            <p:ph type="body" sz="quarter" idx="11" hasCustomPrompt="1"/>
          </p:nvPr>
        </p:nvSpPr>
        <p:spPr>
          <a:xfrm>
            <a:off x="469900" y="3871913"/>
            <a:ext cx="7699375" cy="1177925"/>
          </a:xfrm>
        </p:spPr>
        <p:txBody>
          <a:bodyPr/>
          <a:lstStyle>
            <a:lvl1pPr marL="0" indent="0">
              <a:buNone/>
              <a:defRPr>
                <a:solidFill>
                  <a:schemeClr val="bg1">
                    <a:lumMod val="8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pt-PT" dirty="0"/>
              <a:t>Clique para adicionar Subtítulo</a:t>
            </a:r>
          </a:p>
        </p:txBody>
      </p:sp>
      <p:sp>
        <p:nvSpPr>
          <p:cNvPr id="6" name="Marcador de Posição do Texto 5"/>
          <p:cNvSpPr>
            <a:spLocks noGrp="1"/>
          </p:cNvSpPr>
          <p:nvPr>
            <p:ph type="body" sz="quarter" idx="12" hasCustomPrompt="1"/>
          </p:nvPr>
        </p:nvSpPr>
        <p:spPr>
          <a:xfrm>
            <a:off x="10298087" y="3454639"/>
            <a:ext cx="1520750" cy="1298960"/>
          </a:xfrm>
        </p:spPr>
        <p:txBody>
          <a:bodyPr>
            <a:noAutofit/>
          </a:bodyPr>
          <a:lstStyle>
            <a:lvl1pPr marL="0" indent="0">
              <a:buNone/>
              <a:defRPr sz="8000" b="1">
                <a:solidFill>
                  <a:srgbClr val="155E87"/>
                </a:solidFill>
              </a:defRPr>
            </a:lvl1pPr>
            <a:lvl2pPr marL="457200" indent="0">
              <a:buNone/>
              <a:defRPr>
                <a:solidFill>
                  <a:schemeClr val="bg1">
                    <a:lumMod val="95000"/>
                  </a:schemeClr>
                </a:solidFill>
              </a:defRPr>
            </a:lvl2pPr>
            <a:lvl3pPr marL="914400" indent="0">
              <a:buNone/>
              <a:defRPr>
                <a:solidFill>
                  <a:schemeClr val="bg1">
                    <a:lumMod val="95000"/>
                  </a:schemeClr>
                </a:solidFill>
              </a:defRPr>
            </a:lvl3pPr>
            <a:lvl4pPr marL="1371600" indent="0">
              <a:buNone/>
              <a:defRPr>
                <a:solidFill>
                  <a:schemeClr val="bg1">
                    <a:lumMod val="95000"/>
                  </a:schemeClr>
                </a:solidFill>
              </a:defRPr>
            </a:lvl4pPr>
            <a:lvl5pPr marL="1828800" indent="0">
              <a:buNone/>
              <a:defRPr>
                <a:solidFill>
                  <a:schemeClr val="bg1">
                    <a:lumMod val="95000"/>
                  </a:schemeClr>
                </a:solidFill>
              </a:defRPr>
            </a:lvl5pPr>
          </a:lstStyle>
          <a:p>
            <a:pPr lvl="0"/>
            <a:r>
              <a:rPr lang="pt-PT" dirty="0"/>
              <a:t>Nº</a:t>
            </a:r>
          </a:p>
        </p:txBody>
      </p:sp>
    </p:spTree>
    <p:extLst>
      <p:ext uri="{BB962C8B-B14F-4D97-AF65-F5344CB8AC3E}">
        <p14:creationId xmlns:p14="http://schemas.microsoft.com/office/powerpoint/2010/main" val="3312980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99156B-AC57-41E3-A85A-939E6DDAA058}"/>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5406ED42-0454-4BC5-9D2C-4200918BEB70}"/>
              </a:ext>
            </a:extLst>
          </p:cNvPr>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F1E869F4-E89E-45C3-89A4-901B5031BEF0}"/>
              </a:ext>
            </a:extLst>
          </p:cNvPr>
          <p:cNvSpPr>
            <a:spLocks noGrp="1"/>
          </p:cNvSpPr>
          <p:nvPr>
            <p:ph type="dt" sz="half" idx="10"/>
          </p:nvPr>
        </p:nvSpPr>
        <p:spPr/>
        <p:txBody>
          <a:bodyPr/>
          <a:lstStyle/>
          <a:p>
            <a:fld id="{8BFB9F5A-6CA1-4B00-ABB5-D715670C314A}" type="datetimeFigureOut">
              <a:rPr lang="pt-PT" smtClean="0"/>
              <a:t>27/02/2026</a:t>
            </a:fld>
            <a:endParaRPr lang="pt-PT"/>
          </a:p>
        </p:txBody>
      </p:sp>
      <p:sp>
        <p:nvSpPr>
          <p:cNvPr id="5" name="Marcador de Posição do Rodapé 4">
            <a:extLst>
              <a:ext uri="{FF2B5EF4-FFF2-40B4-BE49-F238E27FC236}">
                <a16:creationId xmlns:a16="http://schemas.microsoft.com/office/drawing/2014/main" id="{9DAEA514-9F5F-452B-AF85-CB6E2E2A6E5C}"/>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4E88110E-C499-4CC1-9EF5-B90A3BFDA961}"/>
              </a:ext>
            </a:extLst>
          </p:cNvPr>
          <p:cNvSpPr>
            <a:spLocks noGrp="1"/>
          </p:cNvSpPr>
          <p:nvPr>
            <p:ph type="sldNum" sz="quarter" idx="12"/>
          </p:nvPr>
        </p:nvSpPr>
        <p:spPr/>
        <p:txBody>
          <a:bodyPr/>
          <a:lstStyle/>
          <a:p>
            <a:fld id="{91C8CEED-4C9F-420D-B867-7C5052CDD334}" type="slidenum">
              <a:rPr lang="pt-PT" smtClean="0"/>
              <a:t>‹nº›</a:t>
            </a:fld>
            <a:endParaRPr lang="pt-PT"/>
          </a:p>
        </p:txBody>
      </p:sp>
    </p:spTree>
    <p:extLst>
      <p:ext uri="{BB962C8B-B14F-4D97-AF65-F5344CB8AC3E}">
        <p14:creationId xmlns:p14="http://schemas.microsoft.com/office/powerpoint/2010/main" val="9674678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apa com título">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3671855" y="3075882"/>
            <a:ext cx="7699760" cy="2068082"/>
          </a:xfrm>
        </p:spPr>
        <p:txBody>
          <a:bodyPr anchor="b"/>
          <a:lstStyle>
            <a:lvl1pPr algn="r">
              <a:defRPr sz="6000" b="1" cap="all" baseline="0">
                <a:solidFill>
                  <a:schemeClr val="bg1">
                    <a:lumMod val="95000"/>
                  </a:schemeClr>
                </a:solidFill>
                <a:latin typeface="Yu Gothic" panose="020B0400000000000000" pitchFamily="34" charset="-128"/>
                <a:ea typeface="Yu Gothic" panose="020B0400000000000000" pitchFamily="34" charset="-128"/>
              </a:defRPr>
            </a:lvl1pPr>
          </a:lstStyle>
          <a:p>
            <a:r>
              <a:rPr lang="pt-PT" dirty="0"/>
              <a:t>Clique para editar título</a:t>
            </a:r>
          </a:p>
        </p:txBody>
      </p:sp>
      <p:sp>
        <p:nvSpPr>
          <p:cNvPr id="8" name="Marcador de Posição do Texto 7"/>
          <p:cNvSpPr>
            <a:spLocks noGrp="1"/>
          </p:cNvSpPr>
          <p:nvPr>
            <p:ph type="body" sz="quarter" idx="11" hasCustomPrompt="1"/>
          </p:nvPr>
        </p:nvSpPr>
        <p:spPr>
          <a:xfrm>
            <a:off x="3672240" y="5448598"/>
            <a:ext cx="7699375" cy="1177925"/>
          </a:xfrm>
        </p:spPr>
        <p:txBody>
          <a:bodyPr/>
          <a:lstStyle>
            <a:lvl1pPr marL="0" indent="0" algn="r">
              <a:buNone/>
              <a:defRPr>
                <a:solidFill>
                  <a:schemeClr val="bg1">
                    <a:lumMod val="8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pt-PT" dirty="0"/>
              <a:t>Clique para adicionar Subtítulo</a:t>
            </a:r>
          </a:p>
        </p:txBody>
      </p:sp>
      <p:sp>
        <p:nvSpPr>
          <p:cNvPr id="6" name="Marcador de Posição do Texto 5"/>
          <p:cNvSpPr>
            <a:spLocks noGrp="1"/>
          </p:cNvSpPr>
          <p:nvPr>
            <p:ph type="body" sz="quarter" idx="12" hasCustomPrompt="1"/>
          </p:nvPr>
        </p:nvSpPr>
        <p:spPr>
          <a:xfrm>
            <a:off x="469900" y="2959241"/>
            <a:ext cx="1520750" cy="1298960"/>
          </a:xfrm>
        </p:spPr>
        <p:txBody>
          <a:bodyPr>
            <a:noAutofit/>
          </a:bodyPr>
          <a:lstStyle>
            <a:lvl1pPr marL="0" indent="0">
              <a:buNone/>
              <a:defRPr sz="8000" b="1">
                <a:solidFill>
                  <a:srgbClr val="AEC8D5"/>
                </a:solidFill>
              </a:defRPr>
            </a:lvl1pPr>
            <a:lvl2pPr marL="457200" indent="0">
              <a:buNone/>
              <a:defRPr>
                <a:solidFill>
                  <a:schemeClr val="bg1">
                    <a:lumMod val="95000"/>
                  </a:schemeClr>
                </a:solidFill>
              </a:defRPr>
            </a:lvl2pPr>
            <a:lvl3pPr marL="914400" indent="0">
              <a:buNone/>
              <a:defRPr>
                <a:solidFill>
                  <a:schemeClr val="bg1">
                    <a:lumMod val="95000"/>
                  </a:schemeClr>
                </a:solidFill>
              </a:defRPr>
            </a:lvl3pPr>
            <a:lvl4pPr marL="1371600" indent="0">
              <a:buNone/>
              <a:defRPr>
                <a:solidFill>
                  <a:schemeClr val="bg1">
                    <a:lumMod val="95000"/>
                  </a:schemeClr>
                </a:solidFill>
              </a:defRPr>
            </a:lvl4pPr>
            <a:lvl5pPr marL="1828800" indent="0">
              <a:buNone/>
              <a:defRPr>
                <a:solidFill>
                  <a:schemeClr val="bg1">
                    <a:lumMod val="95000"/>
                  </a:schemeClr>
                </a:solidFill>
              </a:defRPr>
            </a:lvl5pPr>
          </a:lstStyle>
          <a:p>
            <a:pPr lvl="0"/>
            <a:r>
              <a:rPr lang="pt-PT" dirty="0"/>
              <a:t>Nº</a:t>
            </a:r>
          </a:p>
        </p:txBody>
      </p:sp>
    </p:spTree>
    <p:extLst>
      <p:ext uri="{BB962C8B-B14F-4D97-AF65-F5344CB8AC3E}">
        <p14:creationId xmlns:p14="http://schemas.microsoft.com/office/powerpoint/2010/main" val="25581723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apa com título">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3671855" y="3075882"/>
            <a:ext cx="7699760" cy="2068082"/>
          </a:xfrm>
        </p:spPr>
        <p:txBody>
          <a:bodyPr anchor="b"/>
          <a:lstStyle>
            <a:lvl1pPr algn="r">
              <a:defRPr sz="6000" b="1" cap="all" baseline="0">
                <a:solidFill>
                  <a:schemeClr val="bg1">
                    <a:lumMod val="95000"/>
                  </a:schemeClr>
                </a:solidFill>
                <a:latin typeface="Yu Gothic" panose="020B0400000000000000" pitchFamily="34" charset="-128"/>
                <a:ea typeface="Yu Gothic" panose="020B0400000000000000" pitchFamily="34" charset="-128"/>
              </a:defRPr>
            </a:lvl1pPr>
          </a:lstStyle>
          <a:p>
            <a:r>
              <a:rPr lang="pt-PT" dirty="0"/>
              <a:t>Clique para editar título</a:t>
            </a:r>
          </a:p>
        </p:txBody>
      </p:sp>
      <p:sp>
        <p:nvSpPr>
          <p:cNvPr id="8" name="Marcador de Posição do Texto 7"/>
          <p:cNvSpPr>
            <a:spLocks noGrp="1"/>
          </p:cNvSpPr>
          <p:nvPr>
            <p:ph type="body" sz="quarter" idx="11" hasCustomPrompt="1"/>
          </p:nvPr>
        </p:nvSpPr>
        <p:spPr>
          <a:xfrm>
            <a:off x="3672240" y="5448598"/>
            <a:ext cx="7699375" cy="1177925"/>
          </a:xfrm>
        </p:spPr>
        <p:txBody>
          <a:bodyPr/>
          <a:lstStyle>
            <a:lvl1pPr marL="0" indent="0" algn="r">
              <a:buNone/>
              <a:defRPr>
                <a:solidFill>
                  <a:schemeClr val="bg1">
                    <a:lumMod val="8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pt-PT" dirty="0"/>
              <a:t>Clique para adicionar Subtítulo</a:t>
            </a:r>
          </a:p>
        </p:txBody>
      </p:sp>
    </p:spTree>
    <p:extLst>
      <p:ext uri="{BB962C8B-B14F-4D97-AF65-F5344CB8AC3E}">
        <p14:creationId xmlns:p14="http://schemas.microsoft.com/office/powerpoint/2010/main" val="3816738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o com imagem">
    <p:bg>
      <p:bgPr>
        <a:solidFill>
          <a:schemeClr val="bg1"/>
        </a:solidFill>
        <a:effectLst/>
      </p:bgPr>
    </p:bg>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786213" y="307649"/>
            <a:ext cx="9126908" cy="780611"/>
          </a:xfrm>
        </p:spPr>
        <p:txBody>
          <a:bodyPr vert="horz" lIns="0" tIns="45720" rIns="91440" bIns="45720" rtlCol="0" anchor="t">
            <a:noAutofit/>
          </a:bodyPr>
          <a:lstStyle>
            <a:lvl1pPr>
              <a:defRPr lang="pt-PT" sz="3600" b="0" cap="all" baseline="0" dirty="0">
                <a:solidFill>
                  <a:srgbClr val="155E87"/>
                </a:solidFill>
                <a:latin typeface="Yu Gothic Light" panose="020B0300000000000000" pitchFamily="34" charset="-128"/>
                <a:ea typeface="Yu Gothic Light" panose="020B0300000000000000" pitchFamily="34" charset="-128"/>
              </a:defRPr>
            </a:lvl1pPr>
          </a:lstStyle>
          <a:p>
            <a:pPr lvl="0"/>
            <a:r>
              <a:rPr lang="pt-PT" dirty="0"/>
              <a:t>Clique para adicionar Subtítulo</a:t>
            </a:r>
          </a:p>
        </p:txBody>
      </p:sp>
      <p:cxnSp>
        <p:nvCxnSpPr>
          <p:cNvPr id="13" name="Conexão Reta 3">
            <a:extLst>
              <a:ext uri="{FF2B5EF4-FFF2-40B4-BE49-F238E27FC236}">
                <a16:creationId xmlns:a16="http://schemas.microsoft.com/office/drawing/2014/main" id="{33F377BB-8982-4662-9C16-3FA39B56F715}"/>
              </a:ext>
            </a:extLst>
          </p:cNvPr>
          <p:cNvCxnSpPr/>
          <p:nvPr userDrawn="1"/>
        </p:nvCxnSpPr>
        <p:spPr>
          <a:xfrm>
            <a:off x="1336810" y="1320625"/>
            <a:ext cx="608410" cy="0"/>
          </a:xfrm>
          <a:prstGeom prst="line">
            <a:avLst/>
          </a:prstGeom>
          <a:ln>
            <a:solidFill>
              <a:srgbClr val="155E87"/>
            </a:solidFill>
          </a:ln>
        </p:spPr>
        <p:style>
          <a:lnRef idx="1">
            <a:schemeClr val="accent1"/>
          </a:lnRef>
          <a:fillRef idx="0">
            <a:schemeClr val="accent1"/>
          </a:fillRef>
          <a:effectRef idx="0">
            <a:schemeClr val="accent1"/>
          </a:effectRef>
          <a:fontRef idx="minor">
            <a:schemeClr val="tx1"/>
          </a:fontRef>
        </p:style>
      </p:cxnSp>
      <p:sp>
        <p:nvSpPr>
          <p:cNvPr id="17" name="Marcador de Posição de Conteúdo 2">
            <a:extLst>
              <a:ext uri="{FF2B5EF4-FFF2-40B4-BE49-F238E27FC236}">
                <a16:creationId xmlns:a16="http://schemas.microsoft.com/office/drawing/2014/main" id="{FFA25429-F1B2-448D-85D0-E524775BB102}"/>
              </a:ext>
            </a:extLst>
          </p:cNvPr>
          <p:cNvSpPr>
            <a:spLocks noGrp="1"/>
          </p:cNvSpPr>
          <p:nvPr>
            <p:ph sz="half" idx="1"/>
          </p:nvPr>
        </p:nvSpPr>
        <p:spPr>
          <a:xfrm>
            <a:off x="786213" y="1540996"/>
            <a:ext cx="10246408" cy="4697434"/>
          </a:xfrm>
        </p:spPr>
        <p:txBody>
          <a:bodyPr/>
          <a:lstStyle>
            <a:lvl1pPr marL="0" indent="0">
              <a:lnSpc>
                <a:spcPct val="150000"/>
              </a:lnSpc>
              <a:buNone/>
              <a:defRPr sz="1400">
                <a:solidFill>
                  <a:srgbClr val="233759"/>
                </a:solidFill>
                <a:latin typeface="Yu Gothic" panose="020B0400000000000000" pitchFamily="34" charset="-128"/>
                <a:ea typeface="Yu Gothic" panose="020B0400000000000000" pitchFamily="34" charset="-128"/>
              </a:defRPr>
            </a:lvl1pPr>
            <a:lvl2pPr marL="457200" indent="0">
              <a:lnSpc>
                <a:spcPct val="150000"/>
              </a:lnSpc>
              <a:buNone/>
              <a:defRPr sz="1300">
                <a:solidFill>
                  <a:srgbClr val="233759"/>
                </a:solidFill>
                <a:latin typeface="Yu Gothic" panose="020B0400000000000000" pitchFamily="34" charset="-128"/>
                <a:ea typeface="Yu Gothic" panose="020B0400000000000000" pitchFamily="34" charset="-128"/>
              </a:defRPr>
            </a:lvl2pPr>
            <a:lvl3pPr marL="914400" indent="0">
              <a:lnSpc>
                <a:spcPct val="150000"/>
              </a:lnSpc>
              <a:buNone/>
              <a:defRPr sz="1200">
                <a:solidFill>
                  <a:srgbClr val="233759"/>
                </a:solidFill>
                <a:latin typeface="Yu Gothic" panose="020B0400000000000000" pitchFamily="34" charset="-128"/>
                <a:ea typeface="Yu Gothic" panose="020B0400000000000000" pitchFamily="34" charset="-128"/>
              </a:defRPr>
            </a:lvl3pPr>
            <a:lvl4pPr marL="1371600" indent="0">
              <a:lnSpc>
                <a:spcPct val="150000"/>
              </a:lnSpc>
              <a:buNone/>
              <a:defRPr sz="1100">
                <a:solidFill>
                  <a:srgbClr val="233759"/>
                </a:solidFill>
                <a:latin typeface="Yu Gothic" panose="020B0400000000000000" pitchFamily="34" charset="-128"/>
                <a:ea typeface="Yu Gothic" panose="020B0400000000000000" pitchFamily="34" charset="-128"/>
              </a:defRPr>
            </a:lvl4pPr>
            <a:lvl5pPr marL="1828800" indent="0">
              <a:lnSpc>
                <a:spcPct val="150000"/>
              </a:lnSpc>
              <a:buNone/>
              <a:defRPr sz="1000">
                <a:solidFill>
                  <a:srgbClr val="233759"/>
                </a:solidFill>
                <a:latin typeface="Yu Gothic" panose="020B0400000000000000" pitchFamily="34" charset="-128"/>
                <a:ea typeface="Yu Gothic" panose="020B0400000000000000" pitchFamily="34" charset="-128"/>
              </a:defRPr>
            </a:lvl5pPr>
          </a:lstStyle>
          <a:p>
            <a:pPr lvl="0"/>
            <a:r>
              <a:rPr lang="pt-PT" dirty="0"/>
              <a:t>Clique para editar os estilos do texto de Modelo Global</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9" name="Marcador de Posição do Texto 3">
            <a:extLst>
              <a:ext uri="{FF2B5EF4-FFF2-40B4-BE49-F238E27FC236}">
                <a16:creationId xmlns:a16="http://schemas.microsoft.com/office/drawing/2014/main" id="{31CDCDB6-F28D-4504-8220-0BB476D85137}"/>
              </a:ext>
            </a:extLst>
          </p:cNvPr>
          <p:cNvSpPr>
            <a:spLocks noGrp="1"/>
          </p:cNvSpPr>
          <p:nvPr>
            <p:ph type="body" sz="half" idx="14"/>
          </p:nvPr>
        </p:nvSpPr>
        <p:spPr>
          <a:xfrm rot="16200000">
            <a:off x="-2315714" y="3992014"/>
            <a:ext cx="5141815" cy="239778"/>
          </a:xfrm>
        </p:spPr>
        <p:txBody>
          <a:bodyPr lIns="0" anchor="b">
            <a:noAutofit/>
          </a:bodyPr>
          <a:lstStyle>
            <a:lvl1pPr marL="0" indent="0" algn="l" defTabSz="914400" rtl="0" eaLnBrk="1" latinLnBrk="0" hangingPunct="1">
              <a:lnSpc>
                <a:spcPct val="90000"/>
              </a:lnSpc>
              <a:spcBef>
                <a:spcPct val="0"/>
              </a:spcBef>
              <a:buNone/>
              <a:defRPr lang="pt-PT" sz="1200" kern="1200" cap="all" baseline="0" dirty="0">
                <a:solidFill>
                  <a:srgbClr val="155E87"/>
                </a:solidFill>
                <a:latin typeface="Yu Gothic Light" panose="020B0300000000000000" pitchFamily="34" charset="-128"/>
                <a:ea typeface="Yu Gothic Light" panose="020B0300000000000000" pitchFamily="34" charset="-128"/>
                <a:cs typeface="+mj-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dirty="0"/>
              <a:t>Clique para editar os estilos do texto de Modelo Global</a:t>
            </a:r>
          </a:p>
        </p:txBody>
      </p:sp>
      <p:sp>
        <p:nvSpPr>
          <p:cNvPr id="8" name="Marcador de Posição do Número do Diapositivo 2">
            <a:extLst>
              <a:ext uri="{FF2B5EF4-FFF2-40B4-BE49-F238E27FC236}">
                <a16:creationId xmlns:a16="http://schemas.microsoft.com/office/drawing/2014/main" id="{A636B119-F3AE-41A1-8284-356F04293F6C}"/>
              </a:ext>
            </a:extLst>
          </p:cNvPr>
          <p:cNvSpPr txBox="1">
            <a:spLocks/>
          </p:cNvSpPr>
          <p:nvPr userDrawn="1"/>
        </p:nvSpPr>
        <p:spPr>
          <a:xfrm>
            <a:off x="11032621" y="6458800"/>
            <a:ext cx="434007" cy="365125"/>
          </a:xfrm>
          <a:prstGeom prst="rect">
            <a:avLst/>
          </a:prstGeom>
        </p:spPr>
        <p:txBody>
          <a:bodyPr vert="horz" lIns="91440" tIns="45720" rIns="91440" bIns="45720" rtlCol="0" anchor="ctr"/>
          <a:lstStyle>
            <a:defPPr>
              <a:defRPr lang="pt-P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2A79A-FB52-3943-A282-F22AA32F49E1}" type="slidenum">
              <a:rPr lang="pt-PT" sz="1050" b="1" smtClean="0">
                <a:solidFill>
                  <a:srgbClr val="AEC8D5"/>
                </a:solidFill>
                <a:latin typeface="Yu Gothic Medium" panose="020B0500000000000000" pitchFamily="34" charset="-128"/>
                <a:ea typeface="Yu Gothic Medium" panose="020B0500000000000000" pitchFamily="34" charset="-128"/>
              </a:rPr>
              <a:pPr/>
              <a:t>‹nº›</a:t>
            </a:fld>
            <a:endParaRPr lang="pt-PT" sz="1050" b="1" dirty="0">
              <a:solidFill>
                <a:srgbClr val="AEC8D5"/>
              </a:solidFill>
              <a:latin typeface="Yu Gothic Medium" panose="020B0500000000000000" pitchFamily="34" charset="-128"/>
              <a:ea typeface="Yu Gothic Medium" panose="020B0500000000000000" pitchFamily="34" charset="-128"/>
            </a:endParaRPr>
          </a:p>
        </p:txBody>
      </p:sp>
    </p:spTree>
    <p:extLst>
      <p:ext uri="{BB962C8B-B14F-4D97-AF65-F5344CB8AC3E}">
        <p14:creationId xmlns:p14="http://schemas.microsoft.com/office/powerpoint/2010/main" val="2509654545"/>
      </p:ext>
    </p:extLst>
  </p:cSld>
  <p:clrMapOvr>
    <a:masterClrMapping/>
  </p:clrMapOvr>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_Separador com Subtítulo">
    <p:bg>
      <p:bgPr>
        <a:solidFill>
          <a:schemeClr val="bg1"/>
        </a:solidFill>
        <a:effectLst/>
      </p:bgPr>
    </p:bg>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1075174" y="452735"/>
            <a:ext cx="10333462" cy="635525"/>
          </a:xfrm>
        </p:spPr>
        <p:txBody>
          <a:bodyPr vert="horz" lIns="0" tIns="45720" rIns="91440" bIns="45720" rtlCol="0" anchor="t">
            <a:noAutofit/>
          </a:bodyPr>
          <a:lstStyle>
            <a:lvl1pPr>
              <a:defRPr lang="pt-PT" sz="3600" b="0" cap="all" baseline="0" dirty="0">
                <a:solidFill>
                  <a:srgbClr val="155E87"/>
                </a:solidFill>
              </a:defRPr>
            </a:lvl1pPr>
          </a:lstStyle>
          <a:p>
            <a:pPr lvl="0"/>
            <a:r>
              <a:rPr lang="pt-PT" dirty="0"/>
              <a:t>Clique para adicionar Subtítulo</a:t>
            </a:r>
          </a:p>
        </p:txBody>
      </p:sp>
      <p:cxnSp>
        <p:nvCxnSpPr>
          <p:cNvPr id="13" name="Conexão Reta 3">
            <a:extLst>
              <a:ext uri="{FF2B5EF4-FFF2-40B4-BE49-F238E27FC236}">
                <a16:creationId xmlns:a16="http://schemas.microsoft.com/office/drawing/2014/main" id="{33F377BB-8982-4662-9C16-3FA39B56F715}"/>
              </a:ext>
            </a:extLst>
          </p:cNvPr>
          <p:cNvCxnSpPr/>
          <p:nvPr userDrawn="1"/>
        </p:nvCxnSpPr>
        <p:spPr>
          <a:xfrm>
            <a:off x="1336810" y="1474444"/>
            <a:ext cx="608410" cy="0"/>
          </a:xfrm>
          <a:prstGeom prst="line">
            <a:avLst/>
          </a:prstGeom>
          <a:ln>
            <a:solidFill>
              <a:srgbClr val="155E87"/>
            </a:solidFill>
          </a:ln>
        </p:spPr>
        <p:style>
          <a:lnRef idx="1">
            <a:schemeClr val="accent1"/>
          </a:lnRef>
          <a:fillRef idx="0">
            <a:schemeClr val="accent1"/>
          </a:fillRef>
          <a:effectRef idx="0">
            <a:schemeClr val="accent1"/>
          </a:effectRef>
          <a:fontRef idx="minor">
            <a:schemeClr val="tx1"/>
          </a:fontRef>
        </p:style>
      </p:cxnSp>
      <p:sp>
        <p:nvSpPr>
          <p:cNvPr id="17" name="Marcador de Posição de Conteúdo 2">
            <a:extLst>
              <a:ext uri="{FF2B5EF4-FFF2-40B4-BE49-F238E27FC236}">
                <a16:creationId xmlns:a16="http://schemas.microsoft.com/office/drawing/2014/main" id="{FFA25429-F1B2-448D-85D0-E524775BB102}"/>
              </a:ext>
            </a:extLst>
          </p:cNvPr>
          <p:cNvSpPr>
            <a:spLocks noGrp="1"/>
          </p:cNvSpPr>
          <p:nvPr>
            <p:ph sz="half" idx="1"/>
          </p:nvPr>
        </p:nvSpPr>
        <p:spPr>
          <a:xfrm>
            <a:off x="1075174" y="1883929"/>
            <a:ext cx="10333462" cy="4183586"/>
          </a:xfrm>
        </p:spPr>
        <p:txBody>
          <a:bodyPr vert="horz" lIns="91440" tIns="45720" rIns="91440" bIns="45720" rtlCol="0">
            <a:normAutofit/>
          </a:bodyPr>
          <a:lstStyle>
            <a:lvl1pPr>
              <a:lnSpc>
                <a:spcPct val="150000"/>
              </a:lnSpc>
              <a:defRPr lang="pt-PT" sz="1400" dirty="0">
                <a:solidFill>
                  <a:srgbClr val="233759"/>
                </a:solidFill>
              </a:defRPr>
            </a:lvl1pPr>
            <a:lvl2pPr>
              <a:lnSpc>
                <a:spcPct val="150000"/>
              </a:lnSpc>
              <a:defRPr lang="pt-PT" sz="1300" dirty="0">
                <a:solidFill>
                  <a:srgbClr val="233759"/>
                </a:solidFill>
              </a:defRPr>
            </a:lvl2pPr>
            <a:lvl3pPr>
              <a:lnSpc>
                <a:spcPct val="150000"/>
              </a:lnSpc>
              <a:defRPr lang="pt-PT" sz="1200" dirty="0">
                <a:solidFill>
                  <a:srgbClr val="233759"/>
                </a:solidFill>
              </a:defRPr>
            </a:lvl3pPr>
            <a:lvl4pPr>
              <a:lnSpc>
                <a:spcPct val="150000"/>
              </a:lnSpc>
              <a:defRPr lang="pt-PT" sz="1100" dirty="0">
                <a:solidFill>
                  <a:srgbClr val="233759"/>
                </a:solidFill>
              </a:defRPr>
            </a:lvl4pPr>
            <a:lvl5pPr>
              <a:lnSpc>
                <a:spcPct val="150000"/>
              </a:lnSpc>
              <a:defRPr lang="pt-PT" sz="1000" dirty="0">
                <a:solidFill>
                  <a:srgbClr val="233759"/>
                </a:solidFill>
              </a:defRPr>
            </a:lvl5pPr>
          </a:lstStyle>
          <a:p>
            <a:pPr marL="0" lvl="0" indent="0">
              <a:lnSpc>
                <a:spcPct val="120000"/>
              </a:lnSpc>
              <a:buNone/>
            </a:pPr>
            <a:r>
              <a:rPr lang="pt-PT" dirty="0"/>
              <a:t>Clique para editar os estilos do texto de Modelo Global</a:t>
            </a:r>
          </a:p>
          <a:p>
            <a:pPr marL="457200" lvl="1" indent="0">
              <a:buNone/>
            </a:pPr>
            <a:r>
              <a:rPr lang="pt-PT" dirty="0"/>
              <a:t>Segundo nível</a:t>
            </a:r>
          </a:p>
          <a:p>
            <a:pPr marL="914400" lvl="2" indent="0">
              <a:buNone/>
            </a:pPr>
            <a:r>
              <a:rPr lang="pt-PT" dirty="0"/>
              <a:t>Terceiro nível</a:t>
            </a:r>
          </a:p>
          <a:p>
            <a:pPr marL="1371600" lvl="3" indent="0">
              <a:buNone/>
            </a:pPr>
            <a:r>
              <a:rPr lang="pt-PT" dirty="0"/>
              <a:t>Quarto nível</a:t>
            </a:r>
          </a:p>
          <a:p>
            <a:pPr marL="1828800" lvl="4" indent="0">
              <a:buNone/>
            </a:pPr>
            <a:r>
              <a:rPr lang="pt-PT" dirty="0"/>
              <a:t>Quinto nível</a:t>
            </a:r>
          </a:p>
        </p:txBody>
      </p:sp>
      <p:sp>
        <p:nvSpPr>
          <p:cNvPr id="9" name="Marcador de Posição do Texto 3">
            <a:extLst>
              <a:ext uri="{FF2B5EF4-FFF2-40B4-BE49-F238E27FC236}">
                <a16:creationId xmlns:a16="http://schemas.microsoft.com/office/drawing/2014/main" id="{31CDCDB6-F28D-4504-8220-0BB476D85137}"/>
              </a:ext>
            </a:extLst>
          </p:cNvPr>
          <p:cNvSpPr>
            <a:spLocks noGrp="1"/>
          </p:cNvSpPr>
          <p:nvPr>
            <p:ph type="body" sz="half" idx="14"/>
          </p:nvPr>
        </p:nvSpPr>
        <p:spPr>
          <a:xfrm>
            <a:off x="2207245" y="6415269"/>
            <a:ext cx="8069319" cy="267541"/>
          </a:xfrm>
        </p:spPr>
        <p:txBody>
          <a:bodyPr lIns="0" anchor="b">
            <a:noAutofit/>
          </a:bodyPr>
          <a:lstStyle>
            <a:lvl1pPr marL="0" indent="0" algn="l" defTabSz="914400" rtl="0" eaLnBrk="1" latinLnBrk="0" hangingPunct="1">
              <a:lnSpc>
                <a:spcPct val="90000"/>
              </a:lnSpc>
              <a:spcBef>
                <a:spcPct val="0"/>
              </a:spcBef>
              <a:buNone/>
              <a:defRPr lang="pt-PT" sz="1200" kern="1200" cap="all" baseline="0" dirty="0">
                <a:solidFill>
                  <a:srgbClr val="155E87"/>
                </a:solidFill>
                <a:latin typeface="Yu Gothic Light" panose="020B0300000000000000" pitchFamily="34" charset="-128"/>
                <a:ea typeface="Yu Gothic Light" panose="020B0300000000000000" pitchFamily="34" charset="-128"/>
                <a:cs typeface="+mj-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dirty="0"/>
              <a:t>Clique para editar os estilos do texto de Modelo Global</a:t>
            </a:r>
          </a:p>
        </p:txBody>
      </p:sp>
      <p:sp>
        <p:nvSpPr>
          <p:cNvPr id="10" name="Retângulo 9">
            <a:extLst>
              <a:ext uri="{FF2B5EF4-FFF2-40B4-BE49-F238E27FC236}">
                <a16:creationId xmlns:a16="http://schemas.microsoft.com/office/drawing/2014/main" id="{7B6A8AED-F7DD-44F0-A998-8AE42349E1CB}"/>
              </a:ext>
            </a:extLst>
          </p:cNvPr>
          <p:cNvSpPr/>
          <p:nvPr userDrawn="1"/>
        </p:nvSpPr>
        <p:spPr>
          <a:xfrm>
            <a:off x="690261" y="452735"/>
            <a:ext cx="72000" cy="720000"/>
          </a:xfrm>
          <a:prstGeom prst="rect">
            <a:avLst/>
          </a:prstGeom>
          <a:solidFill>
            <a:srgbClr val="155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Marcador de Posição do Número do Diapositivo 2">
            <a:extLst>
              <a:ext uri="{FF2B5EF4-FFF2-40B4-BE49-F238E27FC236}">
                <a16:creationId xmlns:a16="http://schemas.microsoft.com/office/drawing/2014/main" id="{A636B119-F3AE-41A1-8284-356F04293F6C}"/>
              </a:ext>
            </a:extLst>
          </p:cNvPr>
          <p:cNvSpPr txBox="1">
            <a:spLocks/>
          </p:cNvSpPr>
          <p:nvPr userDrawn="1"/>
        </p:nvSpPr>
        <p:spPr>
          <a:xfrm>
            <a:off x="11133236" y="6415270"/>
            <a:ext cx="550800" cy="365125"/>
          </a:xfrm>
          <a:prstGeom prst="rect">
            <a:avLst/>
          </a:prstGeom>
        </p:spPr>
        <p:txBody>
          <a:bodyPr vert="horz" lIns="91440" tIns="45720" rIns="91440" bIns="45720" rtlCol="0" anchor="ctr"/>
          <a:lstStyle>
            <a:defPPr>
              <a:defRPr lang="pt-P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9D2A79A-FB52-3943-A282-F22AA32F49E1}" type="slidenum">
              <a:rPr lang="pt-PT" sz="1050" b="1" smtClean="0">
                <a:solidFill>
                  <a:schemeClr val="bg1">
                    <a:lumMod val="75000"/>
                  </a:schemeClr>
                </a:solidFill>
                <a:latin typeface="Yu Gothic Medium" panose="020B0500000000000000" pitchFamily="34" charset="-128"/>
                <a:ea typeface="Yu Gothic Medium" panose="020B0500000000000000" pitchFamily="34" charset="-128"/>
              </a:rPr>
              <a:pPr algn="ctr"/>
              <a:t>‹nº›</a:t>
            </a:fld>
            <a:endParaRPr lang="pt-PT" sz="1050" b="1" dirty="0">
              <a:solidFill>
                <a:schemeClr val="bg1">
                  <a:lumMod val="75000"/>
                </a:schemeClr>
              </a:solidFill>
              <a:latin typeface="Yu Gothic Medium" panose="020B0500000000000000" pitchFamily="34" charset="-128"/>
              <a:ea typeface="Yu Gothic Medium" panose="020B0500000000000000" pitchFamily="34" charset="-128"/>
            </a:endParaRPr>
          </a:p>
        </p:txBody>
      </p:sp>
    </p:spTree>
    <p:extLst>
      <p:ext uri="{BB962C8B-B14F-4D97-AF65-F5344CB8AC3E}">
        <p14:creationId xmlns:p14="http://schemas.microsoft.com/office/powerpoint/2010/main" val="1865798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Separador com Subtítulo">
    <p:bg>
      <p:bgPr>
        <a:solidFill>
          <a:schemeClr val="bg1"/>
        </a:solidFill>
        <a:effectLst/>
      </p:bgPr>
    </p:bg>
    <p:spTree>
      <p:nvGrpSpPr>
        <p:cNvPr id="1" name=""/>
        <p:cNvGrpSpPr/>
        <p:nvPr/>
      </p:nvGrpSpPr>
      <p:grpSpPr>
        <a:xfrm>
          <a:off x="0" y="0"/>
          <a:ext cx="0" cy="0"/>
          <a:chOff x="0" y="0"/>
          <a:chExt cx="0" cy="0"/>
        </a:xfrm>
      </p:grpSpPr>
      <p:pic>
        <p:nvPicPr>
          <p:cNvPr id="4" name="Imagem 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1013084" y="313377"/>
            <a:ext cx="10165834" cy="635525"/>
          </a:xfrm>
        </p:spPr>
        <p:txBody>
          <a:bodyPr vert="horz" lIns="0" tIns="45720" rIns="91440" bIns="45720" rtlCol="0" anchor="t">
            <a:noAutofit/>
          </a:bodyPr>
          <a:lstStyle>
            <a:lvl1pPr>
              <a:defRPr lang="pt-PT" sz="3600" b="0" cap="all" baseline="0" dirty="0">
                <a:solidFill>
                  <a:srgbClr val="155E87"/>
                </a:solidFill>
              </a:defRPr>
            </a:lvl1pPr>
          </a:lstStyle>
          <a:p>
            <a:pPr lvl="0"/>
            <a:r>
              <a:rPr lang="pt-PT" dirty="0"/>
              <a:t>Clique para adicionar Subtítulo</a:t>
            </a:r>
          </a:p>
        </p:txBody>
      </p:sp>
      <p:cxnSp>
        <p:nvCxnSpPr>
          <p:cNvPr id="13" name="Conexão Reta 3">
            <a:extLst>
              <a:ext uri="{FF2B5EF4-FFF2-40B4-BE49-F238E27FC236}">
                <a16:creationId xmlns:a16="http://schemas.microsoft.com/office/drawing/2014/main" id="{33F377BB-8982-4662-9C16-3FA39B56F715}"/>
              </a:ext>
            </a:extLst>
          </p:cNvPr>
          <p:cNvCxnSpPr/>
          <p:nvPr userDrawn="1"/>
        </p:nvCxnSpPr>
        <p:spPr>
          <a:xfrm>
            <a:off x="1131706" y="1224135"/>
            <a:ext cx="608410" cy="0"/>
          </a:xfrm>
          <a:prstGeom prst="line">
            <a:avLst/>
          </a:prstGeom>
          <a:ln>
            <a:solidFill>
              <a:srgbClr val="253558"/>
            </a:solidFill>
          </a:ln>
        </p:spPr>
        <p:style>
          <a:lnRef idx="1">
            <a:schemeClr val="accent1"/>
          </a:lnRef>
          <a:fillRef idx="0">
            <a:schemeClr val="accent1"/>
          </a:fillRef>
          <a:effectRef idx="0">
            <a:schemeClr val="accent1"/>
          </a:effectRef>
          <a:fontRef idx="minor">
            <a:schemeClr val="tx1"/>
          </a:fontRef>
        </p:style>
      </p:cxnSp>
      <p:sp>
        <p:nvSpPr>
          <p:cNvPr id="17" name="Marcador de Posição de Conteúdo 2">
            <a:extLst>
              <a:ext uri="{FF2B5EF4-FFF2-40B4-BE49-F238E27FC236}">
                <a16:creationId xmlns:a16="http://schemas.microsoft.com/office/drawing/2014/main" id="{FFA25429-F1B2-448D-85D0-E524775BB102}"/>
              </a:ext>
            </a:extLst>
          </p:cNvPr>
          <p:cNvSpPr>
            <a:spLocks noGrp="1"/>
          </p:cNvSpPr>
          <p:nvPr>
            <p:ph sz="half" idx="1"/>
          </p:nvPr>
        </p:nvSpPr>
        <p:spPr>
          <a:xfrm>
            <a:off x="1013083" y="1499369"/>
            <a:ext cx="10165834" cy="4585715"/>
          </a:xfrm>
        </p:spPr>
        <p:txBody>
          <a:bodyPr vert="horz" lIns="91440" tIns="45720" rIns="91440" bIns="45720" rtlCol="0">
            <a:normAutofit/>
          </a:bodyPr>
          <a:lstStyle>
            <a:lvl1pPr>
              <a:lnSpc>
                <a:spcPct val="150000"/>
              </a:lnSpc>
              <a:defRPr lang="pt-PT" sz="1400" dirty="0">
                <a:solidFill>
                  <a:srgbClr val="233759"/>
                </a:solidFill>
              </a:defRPr>
            </a:lvl1pPr>
            <a:lvl2pPr>
              <a:lnSpc>
                <a:spcPct val="150000"/>
              </a:lnSpc>
              <a:defRPr lang="pt-PT" sz="1300" dirty="0">
                <a:solidFill>
                  <a:srgbClr val="233759"/>
                </a:solidFill>
              </a:defRPr>
            </a:lvl2pPr>
            <a:lvl3pPr>
              <a:lnSpc>
                <a:spcPct val="150000"/>
              </a:lnSpc>
              <a:defRPr lang="pt-PT" sz="1200" dirty="0">
                <a:solidFill>
                  <a:srgbClr val="233759"/>
                </a:solidFill>
              </a:defRPr>
            </a:lvl3pPr>
            <a:lvl4pPr>
              <a:lnSpc>
                <a:spcPct val="150000"/>
              </a:lnSpc>
              <a:defRPr lang="pt-PT" sz="1100" dirty="0">
                <a:solidFill>
                  <a:srgbClr val="233759"/>
                </a:solidFill>
              </a:defRPr>
            </a:lvl4pPr>
            <a:lvl5pPr>
              <a:lnSpc>
                <a:spcPct val="150000"/>
              </a:lnSpc>
              <a:defRPr lang="pt-PT" sz="1000" dirty="0">
                <a:solidFill>
                  <a:srgbClr val="233759"/>
                </a:solidFill>
              </a:defRPr>
            </a:lvl5pPr>
          </a:lstStyle>
          <a:p>
            <a:pPr marL="0" lvl="0" indent="0">
              <a:lnSpc>
                <a:spcPct val="120000"/>
              </a:lnSpc>
              <a:buNone/>
            </a:pPr>
            <a:r>
              <a:rPr lang="pt-PT" dirty="0"/>
              <a:t>Clique para editar os estilos do texto de Modelo Global</a:t>
            </a:r>
          </a:p>
          <a:p>
            <a:pPr marL="457200" lvl="1" indent="0">
              <a:buNone/>
            </a:pPr>
            <a:r>
              <a:rPr lang="pt-PT" dirty="0"/>
              <a:t>Segundo nível</a:t>
            </a:r>
          </a:p>
          <a:p>
            <a:pPr marL="914400" lvl="2" indent="0">
              <a:buNone/>
            </a:pPr>
            <a:r>
              <a:rPr lang="pt-PT" dirty="0"/>
              <a:t>Terceiro nível</a:t>
            </a:r>
          </a:p>
          <a:p>
            <a:pPr marL="1371600" lvl="3" indent="0">
              <a:buNone/>
            </a:pPr>
            <a:r>
              <a:rPr lang="pt-PT" dirty="0"/>
              <a:t>Quarto nível</a:t>
            </a:r>
          </a:p>
          <a:p>
            <a:pPr marL="1828800" lvl="4" indent="0">
              <a:buNone/>
            </a:pPr>
            <a:r>
              <a:rPr lang="pt-PT" dirty="0"/>
              <a:t>Quinto nível</a:t>
            </a:r>
          </a:p>
        </p:txBody>
      </p:sp>
      <p:sp>
        <p:nvSpPr>
          <p:cNvPr id="9" name="Marcador de Posição do Texto 3">
            <a:extLst>
              <a:ext uri="{FF2B5EF4-FFF2-40B4-BE49-F238E27FC236}">
                <a16:creationId xmlns:a16="http://schemas.microsoft.com/office/drawing/2014/main" id="{31CDCDB6-F28D-4504-8220-0BB476D85137}"/>
              </a:ext>
            </a:extLst>
          </p:cNvPr>
          <p:cNvSpPr>
            <a:spLocks noGrp="1"/>
          </p:cNvSpPr>
          <p:nvPr>
            <p:ph type="body" sz="half" idx="14"/>
          </p:nvPr>
        </p:nvSpPr>
        <p:spPr>
          <a:xfrm>
            <a:off x="1985078" y="6415270"/>
            <a:ext cx="7851132" cy="239778"/>
          </a:xfrm>
        </p:spPr>
        <p:txBody>
          <a:bodyPr vert="horz" lIns="0" tIns="45720" rIns="91440" bIns="45720" rtlCol="0" anchor="b">
            <a:noAutofit/>
          </a:bodyPr>
          <a:lstStyle>
            <a:lvl1pPr>
              <a:defRPr lang="pt-PT" sz="1200" cap="all" baseline="0" dirty="0">
                <a:solidFill>
                  <a:srgbClr val="155E87"/>
                </a:solidFill>
                <a:latin typeface="Yu Gothic Light" panose="020B0300000000000000" pitchFamily="34" charset="-128"/>
                <a:ea typeface="Yu Gothic Light" panose="020B0300000000000000" pitchFamily="34" charset="-128"/>
                <a:cs typeface="+mj-cs"/>
              </a:defRPr>
            </a:lvl1pPr>
          </a:lstStyle>
          <a:p>
            <a:pPr marL="0" lvl="0" indent="0">
              <a:spcBef>
                <a:spcPct val="0"/>
              </a:spcBef>
              <a:buNone/>
            </a:pPr>
            <a:r>
              <a:rPr lang="pt-PT" dirty="0"/>
              <a:t>Clique para editar os estilos do texto de Modelo Global</a:t>
            </a:r>
          </a:p>
        </p:txBody>
      </p:sp>
      <p:sp>
        <p:nvSpPr>
          <p:cNvPr id="10" name="Retângulo 9">
            <a:extLst>
              <a:ext uri="{FF2B5EF4-FFF2-40B4-BE49-F238E27FC236}">
                <a16:creationId xmlns:a16="http://schemas.microsoft.com/office/drawing/2014/main" id="{C47EF53C-4F67-4F2B-958F-3865D7A7B6FB}"/>
              </a:ext>
            </a:extLst>
          </p:cNvPr>
          <p:cNvSpPr/>
          <p:nvPr userDrawn="1"/>
        </p:nvSpPr>
        <p:spPr>
          <a:xfrm>
            <a:off x="485157" y="267792"/>
            <a:ext cx="72000" cy="720000"/>
          </a:xfrm>
          <a:prstGeom prst="rect">
            <a:avLst/>
          </a:prstGeom>
          <a:solidFill>
            <a:srgbClr val="155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Marcador de Posição do Número do Diapositivo 2">
            <a:extLst>
              <a:ext uri="{FF2B5EF4-FFF2-40B4-BE49-F238E27FC236}">
                <a16:creationId xmlns:a16="http://schemas.microsoft.com/office/drawing/2014/main" id="{CCCB6EDD-69A4-4265-93EE-27072390B025}"/>
              </a:ext>
            </a:extLst>
          </p:cNvPr>
          <p:cNvSpPr txBox="1">
            <a:spLocks/>
          </p:cNvSpPr>
          <p:nvPr userDrawn="1"/>
        </p:nvSpPr>
        <p:spPr>
          <a:xfrm>
            <a:off x="11719457" y="5441050"/>
            <a:ext cx="550800" cy="365125"/>
          </a:xfrm>
          <a:prstGeom prst="rect">
            <a:avLst/>
          </a:prstGeom>
        </p:spPr>
        <p:txBody>
          <a:bodyPr vert="horz" lIns="91440" tIns="45720" rIns="91440" bIns="45720" rtlCol="0" anchor="ctr"/>
          <a:lstStyle>
            <a:defPPr>
              <a:defRPr lang="pt-P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9D2A79A-FB52-3943-A282-F22AA32F49E1}" type="slidenum">
              <a:rPr lang="pt-PT" sz="1050" b="1" smtClean="0">
                <a:solidFill>
                  <a:schemeClr val="bg1">
                    <a:lumMod val="75000"/>
                  </a:schemeClr>
                </a:solidFill>
                <a:latin typeface="Yu Gothic Medium" panose="020B0500000000000000" pitchFamily="34" charset="-128"/>
                <a:ea typeface="Yu Gothic Medium" panose="020B0500000000000000" pitchFamily="34" charset="-128"/>
              </a:rPr>
              <a:pPr algn="ctr"/>
              <a:t>‹nº›</a:t>
            </a:fld>
            <a:endParaRPr lang="pt-PT" sz="1050" b="1" dirty="0">
              <a:solidFill>
                <a:schemeClr val="bg1">
                  <a:lumMod val="75000"/>
                </a:schemeClr>
              </a:solidFill>
              <a:latin typeface="Yu Gothic Medium" panose="020B0500000000000000" pitchFamily="34" charset="-128"/>
              <a:ea typeface="Yu Gothic Medium" panose="020B0500000000000000" pitchFamily="34" charset="-128"/>
            </a:endParaRPr>
          </a:p>
        </p:txBody>
      </p:sp>
    </p:spTree>
    <p:extLst>
      <p:ext uri="{BB962C8B-B14F-4D97-AF65-F5344CB8AC3E}">
        <p14:creationId xmlns:p14="http://schemas.microsoft.com/office/powerpoint/2010/main" val="62792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Separador com Subtítulo">
    <p:bg>
      <p:bgPr>
        <a:solidFill>
          <a:schemeClr val="bg1"/>
        </a:solidFill>
        <a:effectLst/>
      </p:bgPr>
    </p:bg>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1013084" y="313377"/>
            <a:ext cx="10165834" cy="635525"/>
          </a:xfrm>
        </p:spPr>
        <p:txBody>
          <a:bodyPr vert="horz" lIns="0" tIns="45720" rIns="91440" bIns="45720" rtlCol="0" anchor="t">
            <a:noAutofit/>
          </a:bodyPr>
          <a:lstStyle>
            <a:lvl1pPr>
              <a:defRPr lang="pt-PT" sz="3600" b="0" cap="all" baseline="0" dirty="0">
                <a:solidFill>
                  <a:srgbClr val="155E87"/>
                </a:solidFill>
              </a:defRPr>
            </a:lvl1pPr>
          </a:lstStyle>
          <a:p>
            <a:pPr lvl="0"/>
            <a:r>
              <a:rPr lang="pt-PT" dirty="0"/>
              <a:t>Clique para adicionar Subtítulo</a:t>
            </a:r>
          </a:p>
        </p:txBody>
      </p:sp>
      <p:cxnSp>
        <p:nvCxnSpPr>
          <p:cNvPr id="13" name="Conexão Reta 3">
            <a:extLst>
              <a:ext uri="{FF2B5EF4-FFF2-40B4-BE49-F238E27FC236}">
                <a16:creationId xmlns:a16="http://schemas.microsoft.com/office/drawing/2014/main" id="{33F377BB-8982-4662-9C16-3FA39B56F715}"/>
              </a:ext>
            </a:extLst>
          </p:cNvPr>
          <p:cNvCxnSpPr/>
          <p:nvPr userDrawn="1"/>
        </p:nvCxnSpPr>
        <p:spPr>
          <a:xfrm>
            <a:off x="1131706" y="1224135"/>
            <a:ext cx="608410" cy="0"/>
          </a:xfrm>
          <a:prstGeom prst="line">
            <a:avLst/>
          </a:prstGeom>
          <a:ln>
            <a:solidFill>
              <a:srgbClr val="155E87"/>
            </a:solidFill>
          </a:ln>
        </p:spPr>
        <p:style>
          <a:lnRef idx="1">
            <a:schemeClr val="accent1"/>
          </a:lnRef>
          <a:fillRef idx="0">
            <a:schemeClr val="accent1"/>
          </a:fillRef>
          <a:effectRef idx="0">
            <a:schemeClr val="accent1"/>
          </a:effectRef>
          <a:fontRef idx="minor">
            <a:schemeClr val="tx1"/>
          </a:fontRef>
        </p:style>
      </p:cxnSp>
      <p:sp>
        <p:nvSpPr>
          <p:cNvPr id="17" name="Marcador de Posição de Conteúdo 2">
            <a:extLst>
              <a:ext uri="{FF2B5EF4-FFF2-40B4-BE49-F238E27FC236}">
                <a16:creationId xmlns:a16="http://schemas.microsoft.com/office/drawing/2014/main" id="{FFA25429-F1B2-448D-85D0-E524775BB102}"/>
              </a:ext>
            </a:extLst>
          </p:cNvPr>
          <p:cNvSpPr>
            <a:spLocks noGrp="1"/>
          </p:cNvSpPr>
          <p:nvPr>
            <p:ph sz="half" idx="1"/>
          </p:nvPr>
        </p:nvSpPr>
        <p:spPr>
          <a:xfrm>
            <a:off x="1013083" y="1499369"/>
            <a:ext cx="10165834" cy="4585715"/>
          </a:xfrm>
        </p:spPr>
        <p:txBody>
          <a:bodyPr vert="horz" lIns="91440" tIns="45720" rIns="91440" bIns="45720" rtlCol="0">
            <a:normAutofit/>
          </a:bodyPr>
          <a:lstStyle>
            <a:lvl1pPr>
              <a:lnSpc>
                <a:spcPct val="150000"/>
              </a:lnSpc>
              <a:defRPr lang="pt-PT" sz="1400" dirty="0">
                <a:solidFill>
                  <a:srgbClr val="233759"/>
                </a:solidFill>
              </a:defRPr>
            </a:lvl1pPr>
            <a:lvl2pPr>
              <a:lnSpc>
                <a:spcPct val="150000"/>
              </a:lnSpc>
              <a:defRPr lang="pt-PT" sz="1300" dirty="0">
                <a:solidFill>
                  <a:srgbClr val="233759"/>
                </a:solidFill>
              </a:defRPr>
            </a:lvl2pPr>
            <a:lvl3pPr>
              <a:lnSpc>
                <a:spcPct val="150000"/>
              </a:lnSpc>
              <a:defRPr lang="pt-PT" sz="1200" dirty="0">
                <a:solidFill>
                  <a:srgbClr val="233759"/>
                </a:solidFill>
              </a:defRPr>
            </a:lvl3pPr>
            <a:lvl4pPr>
              <a:lnSpc>
                <a:spcPct val="150000"/>
              </a:lnSpc>
              <a:defRPr lang="pt-PT" sz="1100" dirty="0">
                <a:solidFill>
                  <a:srgbClr val="233759"/>
                </a:solidFill>
              </a:defRPr>
            </a:lvl4pPr>
            <a:lvl5pPr>
              <a:lnSpc>
                <a:spcPct val="150000"/>
              </a:lnSpc>
              <a:defRPr lang="pt-PT" sz="1000" dirty="0">
                <a:solidFill>
                  <a:srgbClr val="233759"/>
                </a:solidFill>
              </a:defRPr>
            </a:lvl5pPr>
          </a:lstStyle>
          <a:p>
            <a:pPr marL="0" lvl="0" indent="0">
              <a:lnSpc>
                <a:spcPct val="120000"/>
              </a:lnSpc>
              <a:buNone/>
            </a:pPr>
            <a:r>
              <a:rPr lang="pt-PT" dirty="0"/>
              <a:t>Clique para editar os estilos do texto de Modelo Global</a:t>
            </a:r>
          </a:p>
          <a:p>
            <a:pPr marL="457200" lvl="1" indent="0">
              <a:buNone/>
            </a:pPr>
            <a:r>
              <a:rPr lang="pt-PT" dirty="0"/>
              <a:t>Segundo nível</a:t>
            </a:r>
          </a:p>
          <a:p>
            <a:pPr marL="914400" lvl="2" indent="0">
              <a:buNone/>
            </a:pPr>
            <a:r>
              <a:rPr lang="pt-PT" dirty="0"/>
              <a:t>Terceiro nível</a:t>
            </a:r>
          </a:p>
          <a:p>
            <a:pPr marL="1371600" lvl="3" indent="0">
              <a:buNone/>
            </a:pPr>
            <a:r>
              <a:rPr lang="pt-PT" dirty="0"/>
              <a:t>Quarto nível</a:t>
            </a:r>
          </a:p>
          <a:p>
            <a:pPr marL="1828800" lvl="4" indent="0">
              <a:buNone/>
            </a:pPr>
            <a:r>
              <a:rPr lang="pt-PT" dirty="0"/>
              <a:t>Quinto nível</a:t>
            </a:r>
          </a:p>
        </p:txBody>
      </p:sp>
      <p:sp>
        <p:nvSpPr>
          <p:cNvPr id="9" name="Marcador de Posição do Texto 3">
            <a:extLst>
              <a:ext uri="{FF2B5EF4-FFF2-40B4-BE49-F238E27FC236}">
                <a16:creationId xmlns:a16="http://schemas.microsoft.com/office/drawing/2014/main" id="{31CDCDB6-F28D-4504-8220-0BB476D85137}"/>
              </a:ext>
            </a:extLst>
          </p:cNvPr>
          <p:cNvSpPr>
            <a:spLocks noGrp="1"/>
          </p:cNvSpPr>
          <p:nvPr>
            <p:ph type="body" sz="half" idx="14"/>
          </p:nvPr>
        </p:nvSpPr>
        <p:spPr>
          <a:xfrm>
            <a:off x="2143535" y="6340486"/>
            <a:ext cx="7107647" cy="239778"/>
          </a:xfrm>
        </p:spPr>
        <p:txBody>
          <a:bodyPr vert="horz" lIns="0" tIns="45720" rIns="91440" bIns="45720" rtlCol="0" anchor="b">
            <a:noAutofit/>
          </a:bodyPr>
          <a:lstStyle>
            <a:lvl1pPr>
              <a:defRPr lang="pt-PT" sz="1200" cap="all" baseline="0" dirty="0">
                <a:solidFill>
                  <a:srgbClr val="155E87"/>
                </a:solidFill>
                <a:latin typeface="Yu Gothic Light" panose="020B0300000000000000" pitchFamily="34" charset="-128"/>
                <a:ea typeface="Yu Gothic Light" panose="020B0300000000000000" pitchFamily="34" charset="-128"/>
                <a:cs typeface="+mj-cs"/>
              </a:defRPr>
            </a:lvl1pPr>
          </a:lstStyle>
          <a:p>
            <a:pPr marL="0" lvl="0" indent="0">
              <a:spcBef>
                <a:spcPct val="0"/>
              </a:spcBef>
              <a:buNone/>
            </a:pPr>
            <a:r>
              <a:rPr lang="pt-PT" dirty="0"/>
              <a:t>Clique para editar os estilos do texto de Modelo Global</a:t>
            </a:r>
          </a:p>
        </p:txBody>
      </p:sp>
      <p:sp>
        <p:nvSpPr>
          <p:cNvPr id="10" name="Retângulo 9">
            <a:extLst>
              <a:ext uri="{FF2B5EF4-FFF2-40B4-BE49-F238E27FC236}">
                <a16:creationId xmlns:a16="http://schemas.microsoft.com/office/drawing/2014/main" id="{C47EF53C-4F67-4F2B-958F-3865D7A7B6FB}"/>
              </a:ext>
            </a:extLst>
          </p:cNvPr>
          <p:cNvSpPr/>
          <p:nvPr userDrawn="1"/>
        </p:nvSpPr>
        <p:spPr>
          <a:xfrm>
            <a:off x="485157" y="267792"/>
            <a:ext cx="72000" cy="720000"/>
          </a:xfrm>
          <a:prstGeom prst="rect">
            <a:avLst/>
          </a:prstGeom>
          <a:solidFill>
            <a:srgbClr val="155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406462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Separador com Subtítulo">
    <p:bg>
      <p:bgPr>
        <a:solidFill>
          <a:schemeClr val="bg1"/>
        </a:solidFill>
        <a:effectLst/>
      </p:bgPr>
    </p:bg>
    <p:spTree>
      <p:nvGrpSpPr>
        <p:cNvPr id="1" name=""/>
        <p:cNvGrpSpPr/>
        <p:nvPr/>
      </p:nvGrpSpPr>
      <p:grpSpPr>
        <a:xfrm>
          <a:off x="0" y="0"/>
          <a:ext cx="0" cy="0"/>
          <a:chOff x="0" y="0"/>
          <a:chExt cx="0" cy="0"/>
        </a:xfrm>
      </p:grpSpPr>
      <p:pic>
        <p:nvPicPr>
          <p:cNvPr id="4" name="Imagem 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1013083" y="313377"/>
            <a:ext cx="10737383" cy="635525"/>
          </a:xfrm>
        </p:spPr>
        <p:txBody>
          <a:bodyPr vert="horz" lIns="0" tIns="45720" rIns="91440" bIns="45720" rtlCol="0" anchor="t">
            <a:noAutofit/>
          </a:bodyPr>
          <a:lstStyle>
            <a:lvl1pPr>
              <a:defRPr lang="pt-PT" sz="3600" b="0" cap="all" baseline="0" dirty="0">
                <a:solidFill>
                  <a:srgbClr val="155E87"/>
                </a:solidFill>
              </a:defRPr>
            </a:lvl1pPr>
          </a:lstStyle>
          <a:p>
            <a:pPr lvl="0"/>
            <a:r>
              <a:rPr lang="pt-PT" dirty="0"/>
              <a:t>Clique para adicionar Subtítulo</a:t>
            </a:r>
          </a:p>
        </p:txBody>
      </p:sp>
      <p:cxnSp>
        <p:nvCxnSpPr>
          <p:cNvPr id="13" name="Conexão Reta 3">
            <a:extLst>
              <a:ext uri="{FF2B5EF4-FFF2-40B4-BE49-F238E27FC236}">
                <a16:creationId xmlns:a16="http://schemas.microsoft.com/office/drawing/2014/main" id="{33F377BB-8982-4662-9C16-3FA39B56F715}"/>
              </a:ext>
            </a:extLst>
          </p:cNvPr>
          <p:cNvCxnSpPr/>
          <p:nvPr userDrawn="1"/>
        </p:nvCxnSpPr>
        <p:spPr>
          <a:xfrm>
            <a:off x="1131706" y="1224135"/>
            <a:ext cx="608410" cy="0"/>
          </a:xfrm>
          <a:prstGeom prst="line">
            <a:avLst/>
          </a:prstGeom>
          <a:ln>
            <a:solidFill>
              <a:srgbClr val="155E87"/>
            </a:solidFill>
          </a:ln>
        </p:spPr>
        <p:style>
          <a:lnRef idx="1">
            <a:schemeClr val="accent1"/>
          </a:lnRef>
          <a:fillRef idx="0">
            <a:schemeClr val="accent1"/>
          </a:fillRef>
          <a:effectRef idx="0">
            <a:schemeClr val="accent1"/>
          </a:effectRef>
          <a:fontRef idx="minor">
            <a:schemeClr val="tx1"/>
          </a:fontRef>
        </p:style>
      </p:cxnSp>
      <p:sp>
        <p:nvSpPr>
          <p:cNvPr id="17" name="Marcador de Posição de Conteúdo 2">
            <a:extLst>
              <a:ext uri="{FF2B5EF4-FFF2-40B4-BE49-F238E27FC236}">
                <a16:creationId xmlns:a16="http://schemas.microsoft.com/office/drawing/2014/main" id="{FFA25429-F1B2-448D-85D0-E524775BB102}"/>
              </a:ext>
            </a:extLst>
          </p:cNvPr>
          <p:cNvSpPr>
            <a:spLocks noGrp="1"/>
          </p:cNvSpPr>
          <p:nvPr>
            <p:ph sz="half" idx="1"/>
          </p:nvPr>
        </p:nvSpPr>
        <p:spPr>
          <a:xfrm>
            <a:off x="1013083" y="1499369"/>
            <a:ext cx="10737384" cy="4585715"/>
          </a:xfrm>
        </p:spPr>
        <p:txBody>
          <a:bodyPr vert="horz" lIns="91440" tIns="45720" rIns="91440" bIns="45720" rtlCol="0">
            <a:normAutofit/>
          </a:bodyPr>
          <a:lstStyle>
            <a:lvl1pPr>
              <a:lnSpc>
                <a:spcPct val="150000"/>
              </a:lnSpc>
              <a:defRPr lang="pt-PT" sz="1400" dirty="0">
                <a:solidFill>
                  <a:srgbClr val="233759"/>
                </a:solidFill>
              </a:defRPr>
            </a:lvl1pPr>
            <a:lvl2pPr>
              <a:lnSpc>
                <a:spcPct val="150000"/>
              </a:lnSpc>
              <a:defRPr lang="pt-PT" sz="1300" dirty="0">
                <a:solidFill>
                  <a:srgbClr val="233759"/>
                </a:solidFill>
              </a:defRPr>
            </a:lvl2pPr>
            <a:lvl3pPr>
              <a:lnSpc>
                <a:spcPct val="150000"/>
              </a:lnSpc>
              <a:defRPr lang="pt-PT" sz="1200" dirty="0">
                <a:solidFill>
                  <a:srgbClr val="233759"/>
                </a:solidFill>
              </a:defRPr>
            </a:lvl3pPr>
            <a:lvl4pPr>
              <a:lnSpc>
                <a:spcPct val="150000"/>
              </a:lnSpc>
              <a:defRPr lang="pt-PT" sz="1100" dirty="0">
                <a:solidFill>
                  <a:srgbClr val="233759"/>
                </a:solidFill>
              </a:defRPr>
            </a:lvl4pPr>
            <a:lvl5pPr>
              <a:lnSpc>
                <a:spcPct val="150000"/>
              </a:lnSpc>
              <a:defRPr lang="pt-PT" sz="1000" dirty="0">
                <a:solidFill>
                  <a:srgbClr val="233759"/>
                </a:solidFill>
              </a:defRPr>
            </a:lvl5pPr>
          </a:lstStyle>
          <a:p>
            <a:pPr marL="0" lvl="0" indent="0">
              <a:lnSpc>
                <a:spcPct val="120000"/>
              </a:lnSpc>
              <a:buNone/>
            </a:pPr>
            <a:r>
              <a:rPr lang="pt-PT" dirty="0"/>
              <a:t>Clique para editar os estilos do texto de Modelo Global</a:t>
            </a:r>
          </a:p>
          <a:p>
            <a:pPr marL="457200" lvl="1" indent="0">
              <a:buNone/>
            </a:pPr>
            <a:r>
              <a:rPr lang="pt-PT" dirty="0"/>
              <a:t>Segundo nível</a:t>
            </a:r>
          </a:p>
          <a:p>
            <a:pPr marL="914400" lvl="2" indent="0">
              <a:buNone/>
            </a:pPr>
            <a:r>
              <a:rPr lang="pt-PT" dirty="0"/>
              <a:t>Terceiro nível</a:t>
            </a:r>
          </a:p>
          <a:p>
            <a:pPr marL="1371600" lvl="3" indent="0">
              <a:buNone/>
            </a:pPr>
            <a:r>
              <a:rPr lang="pt-PT" dirty="0"/>
              <a:t>Quarto nível</a:t>
            </a:r>
          </a:p>
          <a:p>
            <a:pPr marL="1828800" lvl="4" indent="0">
              <a:buNone/>
            </a:pPr>
            <a:r>
              <a:rPr lang="pt-PT" dirty="0"/>
              <a:t>Quinto nível</a:t>
            </a:r>
          </a:p>
        </p:txBody>
      </p:sp>
      <p:sp>
        <p:nvSpPr>
          <p:cNvPr id="9" name="Marcador de Posição do Texto 3">
            <a:extLst>
              <a:ext uri="{FF2B5EF4-FFF2-40B4-BE49-F238E27FC236}">
                <a16:creationId xmlns:a16="http://schemas.microsoft.com/office/drawing/2014/main" id="{31CDCDB6-F28D-4504-8220-0BB476D85137}"/>
              </a:ext>
            </a:extLst>
          </p:cNvPr>
          <p:cNvSpPr>
            <a:spLocks noGrp="1"/>
          </p:cNvSpPr>
          <p:nvPr>
            <p:ph type="body" sz="half" idx="14"/>
          </p:nvPr>
        </p:nvSpPr>
        <p:spPr>
          <a:xfrm>
            <a:off x="2542176" y="6231764"/>
            <a:ext cx="7107647" cy="239778"/>
          </a:xfrm>
        </p:spPr>
        <p:txBody>
          <a:bodyPr vert="horz" lIns="0" tIns="45720" rIns="91440" bIns="45720" rtlCol="0" anchor="b">
            <a:noAutofit/>
          </a:bodyPr>
          <a:lstStyle>
            <a:lvl1pPr>
              <a:defRPr lang="pt-PT" sz="1200" cap="all" baseline="0" dirty="0">
                <a:solidFill>
                  <a:srgbClr val="155E87"/>
                </a:solidFill>
                <a:latin typeface="Yu Gothic Light" panose="020B0300000000000000" pitchFamily="34" charset="-128"/>
                <a:ea typeface="Yu Gothic Light" panose="020B0300000000000000" pitchFamily="34" charset="-128"/>
                <a:cs typeface="+mj-cs"/>
              </a:defRPr>
            </a:lvl1pPr>
          </a:lstStyle>
          <a:p>
            <a:pPr marL="0" lvl="0" indent="0">
              <a:spcBef>
                <a:spcPct val="0"/>
              </a:spcBef>
              <a:buNone/>
            </a:pPr>
            <a:r>
              <a:rPr lang="pt-PT" dirty="0"/>
              <a:t>Clique para editar os estilos do texto de Modelo Global</a:t>
            </a:r>
          </a:p>
        </p:txBody>
      </p:sp>
      <p:sp>
        <p:nvSpPr>
          <p:cNvPr id="10" name="Retângulo 9">
            <a:extLst>
              <a:ext uri="{FF2B5EF4-FFF2-40B4-BE49-F238E27FC236}">
                <a16:creationId xmlns:a16="http://schemas.microsoft.com/office/drawing/2014/main" id="{C47EF53C-4F67-4F2B-958F-3865D7A7B6FB}"/>
              </a:ext>
            </a:extLst>
          </p:cNvPr>
          <p:cNvSpPr/>
          <p:nvPr userDrawn="1"/>
        </p:nvSpPr>
        <p:spPr>
          <a:xfrm>
            <a:off x="485157" y="267792"/>
            <a:ext cx="72000" cy="720000"/>
          </a:xfrm>
          <a:prstGeom prst="rect">
            <a:avLst/>
          </a:prstGeom>
          <a:solidFill>
            <a:srgbClr val="155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Marcador de Posição do Número do Diapositivo 2">
            <a:extLst>
              <a:ext uri="{FF2B5EF4-FFF2-40B4-BE49-F238E27FC236}">
                <a16:creationId xmlns:a16="http://schemas.microsoft.com/office/drawing/2014/main" id="{CCCB6EDD-69A4-4265-93EE-27072390B025}"/>
              </a:ext>
            </a:extLst>
          </p:cNvPr>
          <p:cNvSpPr txBox="1">
            <a:spLocks/>
          </p:cNvSpPr>
          <p:nvPr userDrawn="1"/>
        </p:nvSpPr>
        <p:spPr>
          <a:xfrm>
            <a:off x="6357" y="5132675"/>
            <a:ext cx="550800" cy="365125"/>
          </a:xfrm>
          <a:prstGeom prst="rect">
            <a:avLst/>
          </a:prstGeom>
        </p:spPr>
        <p:txBody>
          <a:bodyPr vert="horz" lIns="91440" tIns="45720" rIns="91440" bIns="45720" rtlCol="0" anchor="ctr"/>
          <a:lstStyle>
            <a:defPPr>
              <a:defRPr lang="pt-P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9D2A79A-FB52-3943-A282-F22AA32F49E1}" type="slidenum">
              <a:rPr lang="pt-PT" sz="1050" b="1" smtClean="0">
                <a:solidFill>
                  <a:srgbClr val="155E87"/>
                </a:solidFill>
                <a:latin typeface="Yu Gothic Medium" panose="020B0500000000000000" pitchFamily="34" charset="-128"/>
                <a:ea typeface="Yu Gothic Medium" panose="020B0500000000000000" pitchFamily="34" charset="-128"/>
              </a:rPr>
              <a:pPr algn="ctr"/>
              <a:t>‹nº›</a:t>
            </a:fld>
            <a:endParaRPr lang="pt-PT" sz="1050" b="1" dirty="0">
              <a:solidFill>
                <a:srgbClr val="155E87"/>
              </a:solidFill>
              <a:latin typeface="Yu Gothic Medium" panose="020B0500000000000000" pitchFamily="34" charset="-128"/>
              <a:ea typeface="Yu Gothic Medium" panose="020B0500000000000000" pitchFamily="34" charset="-128"/>
            </a:endParaRPr>
          </a:p>
        </p:txBody>
      </p:sp>
    </p:spTree>
    <p:extLst>
      <p:ext uri="{BB962C8B-B14F-4D97-AF65-F5344CB8AC3E}">
        <p14:creationId xmlns:p14="http://schemas.microsoft.com/office/powerpoint/2010/main" val="1056045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Separador com Subtítulo">
    <p:bg>
      <p:bgPr>
        <a:solidFill>
          <a:schemeClr val="bg1"/>
        </a:solidFill>
        <a:effectLst/>
      </p:bgPr>
    </p:bg>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Marcador de Posição da Imagem 3">
            <a:extLst>
              <a:ext uri="{FF2B5EF4-FFF2-40B4-BE49-F238E27FC236}">
                <a16:creationId xmlns:a16="http://schemas.microsoft.com/office/drawing/2014/main" id="{30877F87-831D-4B74-A6D4-DDA5705469B8}"/>
              </a:ext>
            </a:extLst>
          </p:cNvPr>
          <p:cNvSpPr>
            <a:spLocks noGrp="1"/>
          </p:cNvSpPr>
          <p:nvPr>
            <p:ph type="pic" sz="quarter" idx="10"/>
          </p:nvPr>
        </p:nvSpPr>
        <p:spPr>
          <a:xfrm>
            <a:off x="684476" y="0"/>
            <a:ext cx="11507524" cy="6858000"/>
          </a:xfrm>
        </p:spPr>
        <p:txBody>
          <a:bodyPr vert="horz" lIns="91440" tIns="45720" rIns="91440" bIns="45720" rtlCol="0">
            <a:normAutofit/>
          </a:bodyPr>
          <a:lstStyle>
            <a:lvl1pPr>
              <a:defRPr lang="pt-PT" sz="1400">
                <a:solidFill>
                  <a:srgbClr val="233759"/>
                </a:solidFill>
                <a:latin typeface="Montserrat" panose="00000500000000000000" pitchFamily="2" charset="0"/>
              </a:defRPr>
            </a:lvl1pPr>
          </a:lstStyle>
          <a:p>
            <a:pPr marL="0" lvl="0" indent="0">
              <a:buNone/>
            </a:pPr>
            <a:endParaRPr lang="pt-PT" dirty="0"/>
          </a:p>
        </p:txBody>
      </p:sp>
      <p:sp>
        <p:nvSpPr>
          <p:cNvPr id="9" name="Marcador de Posição do Texto 3">
            <a:extLst>
              <a:ext uri="{FF2B5EF4-FFF2-40B4-BE49-F238E27FC236}">
                <a16:creationId xmlns:a16="http://schemas.microsoft.com/office/drawing/2014/main" id="{31CDCDB6-F28D-4504-8220-0BB476D85137}"/>
              </a:ext>
            </a:extLst>
          </p:cNvPr>
          <p:cNvSpPr>
            <a:spLocks noGrp="1"/>
          </p:cNvSpPr>
          <p:nvPr>
            <p:ph type="body" sz="half" idx="14"/>
          </p:nvPr>
        </p:nvSpPr>
        <p:spPr>
          <a:xfrm rot="16200000">
            <a:off x="-2099411" y="3405490"/>
            <a:ext cx="4948496" cy="239778"/>
          </a:xfrm>
        </p:spPr>
        <p:txBody>
          <a:bodyPr vert="horz" lIns="0" tIns="45720" rIns="91440" bIns="45720" rtlCol="0" anchor="b">
            <a:noAutofit/>
          </a:bodyPr>
          <a:lstStyle>
            <a:lvl1pPr>
              <a:defRPr lang="pt-PT" sz="1200" cap="all" baseline="0" dirty="0">
                <a:solidFill>
                  <a:srgbClr val="155E87"/>
                </a:solidFill>
                <a:latin typeface="Yu Gothic Light" panose="020B0300000000000000" pitchFamily="34" charset="-128"/>
                <a:ea typeface="Yu Gothic Light" panose="020B0300000000000000" pitchFamily="34" charset="-128"/>
                <a:cs typeface="+mj-cs"/>
              </a:defRPr>
            </a:lvl1pPr>
          </a:lstStyle>
          <a:p>
            <a:pPr marL="0" lvl="0" indent="0">
              <a:spcBef>
                <a:spcPct val="0"/>
              </a:spcBef>
              <a:buNone/>
            </a:pPr>
            <a:r>
              <a:rPr lang="pt-PT" dirty="0"/>
              <a:t>Clique para editar os estilos do texto de Modelo Global</a:t>
            </a:r>
          </a:p>
        </p:txBody>
      </p:sp>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1379539" y="6058968"/>
            <a:ext cx="9274249" cy="356587"/>
          </a:xfrm>
          <a:solidFill>
            <a:schemeClr val="bg1">
              <a:lumMod val="95000"/>
            </a:schemeClr>
          </a:solidFill>
        </p:spPr>
        <p:txBody>
          <a:bodyPr vert="horz" lIns="90000" tIns="45720" rIns="91440" bIns="45720" rtlCol="0" anchor="t">
            <a:noAutofit/>
          </a:bodyPr>
          <a:lstStyle>
            <a:lvl1pPr algn="ctr">
              <a:defRPr lang="pt-PT" sz="2000" b="0" cap="all" baseline="0" dirty="0">
                <a:solidFill>
                  <a:srgbClr val="155E87"/>
                </a:solidFill>
                <a:latin typeface="Yu Gothic Light" panose="020B0300000000000000" pitchFamily="34" charset="-128"/>
                <a:ea typeface="Yu Gothic Light" panose="020B0300000000000000" pitchFamily="34" charset="-128"/>
              </a:defRPr>
            </a:lvl1pPr>
          </a:lstStyle>
          <a:p>
            <a:pPr lvl="0"/>
            <a:r>
              <a:rPr lang="pt-PT" dirty="0"/>
              <a:t>Clique para adicionar Subtítulo</a:t>
            </a:r>
          </a:p>
        </p:txBody>
      </p:sp>
    </p:spTree>
    <p:extLst>
      <p:ext uri="{BB962C8B-B14F-4D97-AF65-F5344CB8AC3E}">
        <p14:creationId xmlns:p14="http://schemas.microsoft.com/office/powerpoint/2010/main" val="40501705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ubtítulo e duas colunas">
    <p:bg>
      <p:bgPr>
        <a:solidFill>
          <a:schemeClr val="bg1"/>
        </a:solidFill>
        <a:effectLst/>
      </p:bgPr>
    </p:bg>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Marcador de Posição de Conteúdo 2">
            <a:extLst>
              <a:ext uri="{FF2B5EF4-FFF2-40B4-BE49-F238E27FC236}">
                <a16:creationId xmlns:a16="http://schemas.microsoft.com/office/drawing/2014/main" id="{FFA25429-F1B2-448D-85D0-E524775BB102}"/>
              </a:ext>
            </a:extLst>
          </p:cNvPr>
          <p:cNvSpPr>
            <a:spLocks noGrp="1"/>
          </p:cNvSpPr>
          <p:nvPr>
            <p:ph sz="half" idx="1"/>
          </p:nvPr>
        </p:nvSpPr>
        <p:spPr>
          <a:xfrm>
            <a:off x="453559" y="1693619"/>
            <a:ext cx="5297761" cy="4279889"/>
          </a:xfrm>
          <a:solidFill>
            <a:srgbClr val="EFF4F7"/>
          </a:solidFill>
          <a:ln>
            <a:noFill/>
          </a:ln>
          <a:effectLst>
            <a:reflection blurRad="6350" stA="52000" endA="300" endPos="20000" dir="5400000" sy="-100000" algn="bl" rotWithShape="0"/>
          </a:effectLst>
        </p:spPr>
        <p:txBody>
          <a:bodyPr/>
          <a:lstStyle>
            <a:lvl1pPr marL="0" indent="0" algn="just">
              <a:lnSpc>
                <a:spcPct val="150000"/>
              </a:lnSpc>
              <a:buNone/>
              <a:defRPr sz="1400">
                <a:solidFill>
                  <a:srgbClr val="233759"/>
                </a:solidFill>
                <a:latin typeface="Yu Gothic" panose="020B0400000000000000" pitchFamily="34" charset="-128"/>
                <a:ea typeface="Yu Gothic" panose="020B0400000000000000" pitchFamily="34" charset="-128"/>
              </a:defRPr>
            </a:lvl1pPr>
            <a:lvl2pPr marL="457200" indent="0" algn="just">
              <a:lnSpc>
                <a:spcPct val="150000"/>
              </a:lnSpc>
              <a:buNone/>
              <a:defRPr sz="1300">
                <a:solidFill>
                  <a:srgbClr val="233759"/>
                </a:solidFill>
                <a:latin typeface="Yu Gothic" panose="020B0400000000000000" pitchFamily="34" charset="-128"/>
                <a:ea typeface="Yu Gothic" panose="020B0400000000000000" pitchFamily="34" charset="-128"/>
              </a:defRPr>
            </a:lvl2pPr>
            <a:lvl3pPr marL="914400" indent="0" algn="just">
              <a:lnSpc>
                <a:spcPct val="150000"/>
              </a:lnSpc>
              <a:buNone/>
              <a:defRPr sz="1200">
                <a:solidFill>
                  <a:srgbClr val="233759"/>
                </a:solidFill>
                <a:latin typeface="Yu Gothic" panose="020B0400000000000000" pitchFamily="34" charset="-128"/>
                <a:ea typeface="Yu Gothic" panose="020B0400000000000000" pitchFamily="34" charset="-128"/>
              </a:defRPr>
            </a:lvl3pPr>
            <a:lvl4pPr marL="1371600" indent="0" algn="just">
              <a:lnSpc>
                <a:spcPct val="150000"/>
              </a:lnSpc>
              <a:buNone/>
              <a:defRPr sz="1100">
                <a:solidFill>
                  <a:srgbClr val="233759"/>
                </a:solidFill>
                <a:latin typeface="Yu Gothic" panose="020B0400000000000000" pitchFamily="34" charset="-128"/>
                <a:ea typeface="Yu Gothic" panose="020B0400000000000000" pitchFamily="34" charset="-128"/>
              </a:defRPr>
            </a:lvl4pPr>
            <a:lvl5pPr marL="1828800" indent="0" algn="just">
              <a:lnSpc>
                <a:spcPct val="150000"/>
              </a:lnSpc>
              <a:buNone/>
              <a:defRPr sz="1000">
                <a:solidFill>
                  <a:srgbClr val="233759"/>
                </a:solidFill>
                <a:latin typeface="Yu Gothic" panose="020B0400000000000000" pitchFamily="34" charset="-128"/>
                <a:ea typeface="Yu Gothic" panose="020B0400000000000000" pitchFamily="34" charset="-128"/>
              </a:defRPr>
            </a:lvl5pPr>
          </a:lstStyle>
          <a:p>
            <a:pPr lvl="0"/>
            <a:r>
              <a:rPr lang="pt-PT" dirty="0"/>
              <a:t>Clique para editar os estilos do texto de Modelo Global</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18" name="Marcador de Posição de Conteúdo 2">
            <a:extLst>
              <a:ext uri="{FF2B5EF4-FFF2-40B4-BE49-F238E27FC236}">
                <a16:creationId xmlns:a16="http://schemas.microsoft.com/office/drawing/2014/main" id="{06712DB6-1F73-422E-B9ED-B6C91F5D5056}"/>
              </a:ext>
            </a:extLst>
          </p:cNvPr>
          <p:cNvSpPr>
            <a:spLocks noGrp="1"/>
          </p:cNvSpPr>
          <p:nvPr>
            <p:ph sz="half" idx="10"/>
          </p:nvPr>
        </p:nvSpPr>
        <p:spPr>
          <a:xfrm>
            <a:off x="6041877" y="1696106"/>
            <a:ext cx="5494945" cy="4277403"/>
          </a:xfrm>
          <a:solidFill>
            <a:srgbClr val="EFF4F7"/>
          </a:solidFill>
          <a:ln>
            <a:noFill/>
          </a:ln>
          <a:effectLst>
            <a:reflection blurRad="6350" stA="52000" endA="300" endPos="20000" dir="5400000" sy="-100000" algn="bl" rotWithShape="0"/>
          </a:effectLst>
        </p:spPr>
        <p:txBody>
          <a:bodyPr vert="horz" lIns="91440" tIns="45720" rIns="91440" bIns="45720" rtlCol="0">
            <a:normAutofit/>
          </a:bodyPr>
          <a:lstStyle>
            <a:lvl1pPr marL="228600" indent="-228600" algn="just">
              <a:lnSpc>
                <a:spcPct val="150000"/>
              </a:lnSpc>
              <a:buFont typeface="Wingdings" panose="05000000000000000000" pitchFamily="2" charset="2"/>
              <a:buChar char="§"/>
              <a:defRPr lang="pt-PT" sz="1400" dirty="0">
                <a:solidFill>
                  <a:srgbClr val="233759"/>
                </a:solidFill>
                <a:latin typeface="Yu Gothic" panose="020B0400000000000000" pitchFamily="34" charset="-128"/>
                <a:ea typeface="Yu Gothic" panose="020B0400000000000000" pitchFamily="34" charset="-128"/>
              </a:defRPr>
            </a:lvl1pPr>
            <a:lvl2pPr marL="685800" indent="-228600" algn="just">
              <a:lnSpc>
                <a:spcPct val="150000"/>
              </a:lnSpc>
              <a:buFont typeface="Wingdings" panose="05000000000000000000" pitchFamily="2" charset="2"/>
              <a:buChar char="§"/>
              <a:defRPr lang="pt-PT" sz="1300" dirty="0">
                <a:solidFill>
                  <a:srgbClr val="233759"/>
                </a:solidFill>
                <a:latin typeface="Yu Gothic" panose="020B0400000000000000" pitchFamily="34" charset="-128"/>
                <a:ea typeface="Yu Gothic" panose="020B0400000000000000" pitchFamily="34" charset="-128"/>
              </a:defRPr>
            </a:lvl2pPr>
            <a:lvl3pPr marL="1143000" indent="-228600" algn="just">
              <a:lnSpc>
                <a:spcPct val="150000"/>
              </a:lnSpc>
              <a:buFont typeface="Wingdings" panose="05000000000000000000" pitchFamily="2" charset="2"/>
              <a:buChar char="§"/>
              <a:defRPr lang="pt-PT" sz="1200" dirty="0">
                <a:solidFill>
                  <a:srgbClr val="233759"/>
                </a:solidFill>
                <a:latin typeface="Yu Gothic" panose="020B0400000000000000" pitchFamily="34" charset="-128"/>
                <a:ea typeface="Yu Gothic" panose="020B0400000000000000" pitchFamily="34" charset="-128"/>
              </a:defRPr>
            </a:lvl3pPr>
            <a:lvl4pPr marL="1600200" indent="-228600" algn="just">
              <a:lnSpc>
                <a:spcPct val="150000"/>
              </a:lnSpc>
              <a:buFont typeface="Wingdings" panose="05000000000000000000" pitchFamily="2" charset="2"/>
              <a:buChar char="§"/>
              <a:defRPr lang="pt-PT" sz="1100" dirty="0">
                <a:solidFill>
                  <a:srgbClr val="233759"/>
                </a:solidFill>
                <a:latin typeface="Yu Gothic" panose="020B0400000000000000" pitchFamily="34" charset="-128"/>
                <a:ea typeface="Yu Gothic" panose="020B0400000000000000" pitchFamily="34" charset="-128"/>
              </a:defRPr>
            </a:lvl4pPr>
            <a:lvl5pPr marL="2057400" indent="-228600" algn="just">
              <a:lnSpc>
                <a:spcPct val="150000"/>
              </a:lnSpc>
              <a:buFont typeface="Wingdings" panose="05000000000000000000" pitchFamily="2" charset="2"/>
              <a:buChar char="§"/>
              <a:defRPr lang="pt-PT" sz="1000" dirty="0">
                <a:solidFill>
                  <a:srgbClr val="233759"/>
                </a:solidFill>
                <a:latin typeface="Yu Gothic" panose="020B0400000000000000" pitchFamily="34" charset="-128"/>
                <a:ea typeface="Yu Gothic" panose="020B0400000000000000" pitchFamily="34" charset="-128"/>
              </a:defRPr>
            </a:lvl5pPr>
          </a:lstStyle>
          <a:p>
            <a:pPr marL="228600" lvl="0" indent="-228600">
              <a:lnSpc>
                <a:spcPct val="120000"/>
              </a:lnSpc>
            </a:pPr>
            <a:r>
              <a:rPr lang="pt-PT" dirty="0"/>
              <a:t>Clique para editar os estilos do texto de Modelo Global</a:t>
            </a:r>
          </a:p>
          <a:p>
            <a:pPr marL="685800" lvl="1" indent="-228600"/>
            <a:r>
              <a:rPr lang="pt-PT" dirty="0"/>
              <a:t>Segundo nível</a:t>
            </a:r>
          </a:p>
          <a:p>
            <a:pPr marL="1143000" lvl="2" indent="-228600"/>
            <a:r>
              <a:rPr lang="pt-PT" dirty="0"/>
              <a:t>Terceiro nível</a:t>
            </a:r>
          </a:p>
          <a:p>
            <a:pPr marL="1600200" lvl="3" indent="-228600"/>
            <a:r>
              <a:rPr lang="pt-PT" dirty="0"/>
              <a:t>Quarto nível</a:t>
            </a:r>
          </a:p>
          <a:p>
            <a:pPr marL="2057400" lvl="4" indent="-228600"/>
            <a:r>
              <a:rPr lang="pt-PT" dirty="0"/>
              <a:t>Quinto nível</a:t>
            </a:r>
          </a:p>
        </p:txBody>
      </p:sp>
      <p:sp>
        <p:nvSpPr>
          <p:cNvPr id="19" name="Marcador de Posição do Texto 3">
            <a:extLst>
              <a:ext uri="{FF2B5EF4-FFF2-40B4-BE49-F238E27FC236}">
                <a16:creationId xmlns:a16="http://schemas.microsoft.com/office/drawing/2014/main" id="{B37A1D08-638B-4E56-8F2F-E714E0570981}"/>
              </a:ext>
            </a:extLst>
          </p:cNvPr>
          <p:cNvSpPr>
            <a:spLocks noGrp="1"/>
          </p:cNvSpPr>
          <p:nvPr>
            <p:ph type="body" sz="half" idx="13"/>
          </p:nvPr>
        </p:nvSpPr>
        <p:spPr>
          <a:xfrm>
            <a:off x="2683378" y="362224"/>
            <a:ext cx="8853444" cy="745120"/>
          </a:xfrm>
        </p:spPr>
        <p:txBody>
          <a:bodyPr vert="horz" lIns="0" tIns="45720" rIns="91440" bIns="45720" rtlCol="0" anchor="t">
            <a:noAutofit/>
          </a:bodyPr>
          <a:lstStyle>
            <a:lvl1pPr>
              <a:defRPr lang="pt-PT" sz="3200" b="1" cap="all" baseline="0" dirty="0">
                <a:solidFill>
                  <a:srgbClr val="155E87"/>
                </a:solidFill>
              </a:defRPr>
            </a:lvl1pPr>
          </a:lstStyle>
          <a:p>
            <a:pPr marL="0" lvl="0" indent="0">
              <a:buNone/>
            </a:pPr>
            <a:r>
              <a:rPr lang="pt-PT" dirty="0"/>
              <a:t>Clique para editar os estilos do texto de Modelo Global</a:t>
            </a:r>
          </a:p>
        </p:txBody>
      </p:sp>
      <p:sp>
        <p:nvSpPr>
          <p:cNvPr id="21" name="Marcador de Posição do Texto 3">
            <a:extLst>
              <a:ext uri="{FF2B5EF4-FFF2-40B4-BE49-F238E27FC236}">
                <a16:creationId xmlns:a16="http://schemas.microsoft.com/office/drawing/2014/main" id="{459DD151-06E1-4963-8711-6E816B344D62}"/>
              </a:ext>
            </a:extLst>
          </p:cNvPr>
          <p:cNvSpPr>
            <a:spLocks noGrp="1"/>
          </p:cNvSpPr>
          <p:nvPr>
            <p:ph type="body" sz="half" idx="2"/>
          </p:nvPr>
        </p:nvSpPr>
        <p:spPr>
          <a:xfrm>
            <a:off x="348659" y="6592584"/>
            <a:ext cx="9402091" cy="239778"/>
          </a:xfrm>
        </p:spPr>
        <p:txBody>
          <a:bodyPr vert="horz" lIns="0" tIns="45720" rIns="91440" bIns="45720" rtlCol="0" anchor="b">
            <a:normAutofit/>
          </a:bodyPr>
          <a:lstStyle>
            <a:lvl1pPr>
              <a:defRPr lang="pt-PT" sz="1000" cap="all" baseline="0" dirty="0">
                <a:solidFill>
                  <a:srgbClr val="AEC8D5"/>
                </a:solidFill>
                <a:cs typeface="+mj-cs"/>
              </a:defRPr>
            </a:lvl1pPr>
          </a:lstStyle>
          <a:p>
            <a:pPr marL="0" lvl="0" indent="0">
              <a:spcBef>
                <a:spcPct val="0"/>
              </a:spcBef>
              <a:buNone/>
            </a:pPr>
            <a:r>
              <a:rPr lang="pt-PT" dirty="0"/>
              <a:t>Clique para editar os estilos do texto de Modelo Global</a:t>
            </a:r>
          </a:p>
        </p:txBody>
      </p:sp>
      <p:sp>
        <p:nvSpPr>
          <p:cNvPr id="28" name="Retângulo 27">
            <a:extLst>
              <a:ext uri="{FF2B5EF4-FFF2-40B4-BE49-F238E27FC236}">
                <a16:creationId xmlns:a16="http://schemas.microsoft.com/office/drawing/2014/main" id="{89F78EE4-FDF0-47A4-ACA0-605355A0FED0}"/>
              </a:ext>
            </a:extLst>
          </p:cNvPr>
          <p:cNvSpPr/>
          <p:nvPr userDrawn="1"/>
        </p:nvSpPr>
        <p:spPr>
          <a:xfrm rot="5400000">
            <a:off x="3016558" y="949532"/>
            <a:ext cx="72000" cy="720000"/>
          </a:xfrm>
          <a:prstGeom prst="rect">
            <a:avLst/>
          </a:prstGeom>
          <a:solidFill>
            <a:srgbClr val="155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 name="Marcador de Posição do Número do Diapositivo 2">
            <a:extLst>
              <a:ext uri="{FF2B5EF4-FFF2-40B4-BE49-F238E27FC236}">
                <a16:creationId xmlns:a16="http://schemas.microsoft.com/office/drawing/2014/main" id="{DEBE6CCC-D054-452E-9B15-E89E9D0C152C}"/>
              </a:ext>
            </a:extLst>
          </p:cNvPr>
          <p:cNvSpPr txBox="1">
            <a:spLocks/>
          </p:cNvSpPr>
          <p:nvPr userDrawn="1"/>
        </p:nvSpPr>
        <p:spPr>
          <a:xfrm>
            <a:off x="11540963" y="6537533"/>
            <a:ext cx="548954" cy="320467"/>
          </a:xfrm>
          <a:prstGeom prst="rect">
            <a:avLst/>
          </a:prstGeom>
        </p:spPr>
        <p:txBody>
          <a:bodyPr vert="horz" lIns="91440" tIns="45720" rIns="91440" bIns="45720" rtlCol="0" anchor="ctr"/>
          <a:lstStyle>
            <a:defPPr>
              <a:defRPr lang="pt-PT"/>
            </a:defPPr>
            <a:lvl1pPr algn="r">
              <a:defRPr b="0">
                <a:solidFill>
                  <a:schemeClr val="bg1">
                    <a:lumMod val="75000"/>
                  </a:schemeClr>
                </a:solidFill>
                <a:latin typeface="Yu Gothic Medium" panose="020B0500000000000000" pitchFamily="34" charset="-128"/>
                <a:ea typeface="Yu Gothic Medium" panose="020B0500000000000000" pitchFamily="34" charset="-128"/>
              </a:defRPr>
            </a:lvl1pPr>
          </a:lstStyle>
          <a:p>
            <a:pPr lvl="0"/>
            <a:fld id="{59D2A79A-FB52-3943-A282-F22AA32F49E1}" type="slidenum">
              <a:rPr lang="pt-PT" sz="1050" smtClean="0"/>
              <a:pPr lvl="0"/>
              <a:t>‹nº›</a:t>
            </a:fld>
            <a:endParaRPr lang="pt-PT" sz="1050" dirty="0"/>
          </a:p>
        </p:txBody>
      </p:sp>
    </p:spTree>
    <p:extLst>
      <p:ext uri="{BB962C8B-B14F-4D97-AF65-F5344CB8AC3E}">
        <p14:creationId xmlns:p14="http://schemas.microsoft.com/office/powerpoint/2010/main" val="30033377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ubtítulo duas colunas e nota rodapé">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452927" y="1871529"/>
            <a:ext cx="11049711" cy="358293"/>
          </a:xfrm>
        </p:spPr>
        <p:txBody>
          <a:bodyPr vert="horz" lIns="0" tIns="45720" rIns="91440" bIns="45720" rtlCol="0" anchor="t">
            <a:noAutofit/>
          </a:bodyPr>
          <a:lstStyle>
            <a:lvl1pPr>
              <a:defRPr lang="pt-PT" sz="2400" b="0" cap="all" baseline="0" dirty="0">
                <a:solidFill>
                  <a:srgbClr val="AEC8D5"/>
                </a:solidFill>
              </a:defRPr>
            </a:lvl1pPr>
          </a:lstStyle>
          <a:p>
            <a:pPr lvl="0"/>
            <a:r>
              <a:rPr lang="pt-PT" dirty="0"/>
              <a:t>Clique para adicionar Subtítulo</a:t>
            </a:r>
          </a:p>
        </p:txBody>
      </p:sp>
      <p:cxnSp>
        <p:nvCxnSpPr>
          <p:cNvPr id="13" name="Conexão Reta 3">
            <a:extLst>
              <a:ext uri="{FF2B5EF4-FFF2-40B4-BE49-F238E27FC236}">
                <a16:creationId xmlns:a16="http://schemas.microsoft.com/office/drawing/2014/main" id="{33F377BB-8982-4662-9C16-3FA39B56F715}"/>
              </a:ext>
            </a:extLst>
          </p:cNvPr>
          <p:cNvCxnSpPr/>
          <p:nvPr userDrawn="1"/>
        </p:nvCxnSpPr>
        <p:spPr>
          <a:xfrm>
            <a:off x="452927" y="1823068"/>
            <a:ext cx="608410" cy="0"/>
          </a:xfrm>
          <a:prstGeom prst="line">
            <a:avLst/>
          </a:prstGeom>
          <a:ln>
            <a:solidFill>
              <a:srgbClr val="253558"/>
            </a:solidFill>
          </a:ln>
        </p:spPr>
        <p:style>
          <a:lnRef idx="1">
            <a:schemeClr val="accent1"/>
          </a:lnRef>
          <a:fillRef idx="0">
            <a:schemeClr val="accent1"/>
          </a:fillRef>
          <a:effectRef idx="0">
            <a:schemeClr val="accent1"/>
          </a:effectRef>
          <a:fontRef idx="minor">
            <a:schemeClr val="tx1"/>
          </a:fontRef>
        </p:style>
      </p:cxnSp>
      <p:sp>
        <p:nvSpPr>
          <p:cNvPr id="15" name="Marcador de Posição de Conteúdo 2">
            <a:extLst>
              <a:ext uri="{FF2B5EF4-FFF2-40B4-BE49-F238E27FC236}">
                <a16:creationId xmlns:a16="http://schemas.microsoft.com/office/drawing/2014/main" id="{9A8EE0A5-1A11-4764-9856-76BFD87B983E}"/>
              </a:ext>
            </a:extLst>
          </p:cNvPr>
          <p:cNvSpPr>
            <a:spLocks noGrp="1"/>
          </p:cNvSpPr>
          <p:nvPr>
            <p:ph sz="half" idx="1"/>
          </p:nvPr>
        </p:nvSpPr>
        <p:spPr>
          <a:xfrm>
            <a:off x="452926" y="2435351"/>
            <a:ext cx="5281301" cy="3311458"/>
          </a:xfrm>
        </p:spPr>
        <p:txBody>
          <a:bodyPr/>
          <a:lstStyle>
            <a:lvl1pPr marL="0" indent="0" algn="just">
              <a:lnSpc>
                <a:spcPct val="150000"/>
              </a:lnSpc>
              <a:buNone/>
              <a:defRPr sz="1400">
                <a:solidFill>
                  <a:srgbClr val="233759"/>
                </a:solidFill>
                <a:latin typeface="Yu Gothic" panose="020B0400000000000000" pitchFamily="34" charset="-128"/>
                <a:ea typeface="Yu Gothic" panose="020B0400000000000000" pitchFamily="34" charset="-128"/>
              </a:defRPr>
            </a:lvl1pPr>
            <a:lvl2pPr marL="457200" indent="0" algn="just">
              <a:lnSpc>
                <a:spcPct val="150000"/>
              </a:lnSpc>
              <a:buNone/>
              <a:defRPr sz="1300">
                <a:solidFill>
                  <a:srgbClr val="233759"/>
                </a:solidFill>
                <a:latin typeface="Yu Gothic" panose="020B0400000000000000" pitchFamily="34" charset="-128"/>
                <a:ea typeface="Yu Gothic" panose="020B0400000000000000" pitchFamily="34" charset="-128"/>
              </a:defRPr>
            </a:lvl2pPr>
            <a:lvl3pPr marL="914400" indent="0" algn="just">
              <a:lnSpc>
                <a:spcPct val="150000"/>
              </a:lnSpc>
              <a:buNone/>
              <a:defRPr sz="1200">
                <a:solidFill>
                  <a:srgbClr val="233759"/>
                </a:solidFill>
                <a:latin typeface="Yu Gothic" panose="020B0400000000000000" pitchFamily="34" charset="-128"/>
                <a:ea typeface="Yu Gothic" panose="020B0400000000000000" pitchFamily="34" charset="-128"/>
              </a:defRPr>
            </a:lvl3pPr>
            <a:lvl4pPr marL="1371600" indent="0" algn="just">
              <a:lnSpc>
                <a:spcPct val="150000"/>
              </a:lnSpc>
              <a:buNone/>
              <a:defRPr sz="1100">
                <a:solidFill>
                  <a:srgbClr val="233759"/>
                </a:solidFill>
                <a:latin typeface="Yu Gothic" panose="020B0400000000000000" pitchFamily="34" charset="-128"/>
                <a:ea typeface="Yu Gothic" panose="020B0400000000000000" pitchFamily="34" charset="-128"/>
              </a:defRPr>
            </a:lvl4pPr>
            <a:lvl5pPr marL="1828800" indent="0" algn="just">
              <a:lnSpc>
                <a:spcPct val="150000"/>
              </a:lnSpc>
              <a:buNone/>
              <a:defRPr sz="1000">
                <a:solidFill>
                  <a:srgbClr val="233759"/>
                </a:solidFill>
                <a:latin typeface="Yu Gothic" panose="020B0400000000000000" pitchFamily="34" charset="-128"/>
                <a:ea typeface="Yu Gothic" panose="020B0400000000000000" pitchFamily="34" charset="-128"/>
              </a:defRPr>
            </a:lvl5pPr>
          </a:lstStyle>
          <a:p>
            <a:pPr lvl="0"/>
            <a:r>
              <a:rPr lang="pt-PT" dirty="0"/>
              <a:t>Clique para editar os estilos do texto de Modelo Global</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14" name="Retângulo Arredondado 5">
            <a:extLst>
              <a:ext uri="{FF2B5EF4-FFF2-40B4-BE49-F238E27FC236}">
                <a16:creationId xmlns:a16="http://schemas.microsoft.com/office/drawing/2014/main" id="{33163FA9-73EE-4078-B519-0BAAEC3D19F1}"/>
              </a:ext>
            </a:extLst>
          </p:cNvPr>
          <p:cNvSpPr/>
          <p:nvPr userDrawn="1"/>
        </p:nvSpPr>
        <p:spPr>
          <a:xfrm>
            <a:off x="452925" y="5873949"/>
            <a:ext cx="11307008" cy="474759"/>
          </a:xfrm>
          <a:prstGeom prst="roundRect">
            <a:avLst/>
          </a:prstGeom>
          <a:solidFill>
            <a:srgbClr val="155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CaixaDeTexto 16">
            <a:extLst>
              <a:ext uri="{FF2B5EF4-FFF2-40B4-BE49-F238E27FC236}">
                <a16:creationId xmlns:a16="http://schemas.microsoft.com/office/drawing/2014/main" id="{B7A18D75-CB4C-4918-88B8-F6A94C14959F}"/>
              </a:ext>
            </a:extLst>
          </p:cNvPr>
          <p:cNvSpPr txBox="1"/>
          <p:nvPr userDrawn="1"/>
        </p:nvSpPr>
        <p:spPr>
          <a:xfrm>
            <a:off x="671349" y="6053912"/>
            <a:ext cx="389988" cy="138499"/>
          </a:xfrm>
          <a:prstGeom prst="rect">
            <a:avLst/>
          </a:prstGeom>
          <a:noFill/>
        </p:spPr>
        <p:txBody>
          <a:bodyPr wrap="square" lIns="0" tIns="0" rIns="0" bIns="0" anchor="ctr">
            <a:spAutoFit/>
          </a:bodyPr>
          <a:lstStyle/>
          <a:p>
            <a:pPr algn="just" eaLnBrk="1" fontAlgn="auto" hangingPunct="1">
              <a:spcBef>
                <a:spcPts val="0"/>
              </a:spcBef>
              <a:spcAft>
                <a:spcPts val="0"/>
              </a:spcAft>
              <a:defRPr/>
            </a:pPr>
            <a:r>
              <a:rPr lang="pt-PT" sz="900" b="1" dirty="0">
                <a:solidFill>
                  <a:srgbClr val="AEC8D5"/>
                </a:solidFill>
                <a:latin typeface="Yu Gothic" panose="020B0400000000000000" pitchFamily="34" charset="-128"/>
                <a:ea typeface="Yu Gothic" panose="020B0400000000000000" pitchFamily="34" charset="-128"/>
                <a:cs typeface="Times New Roman" panose="02020603050405020304" pitchFamily="18" charset="0"/>
              </a:rPr>
              <a:t>NOTA:</a:t>
            </a:r>
            <a:endParaRPr lang="pt-PT" sz="900" dirty="0">
              <a:solidFill>
                <a:srgbClr val="AEC8D5"/>
              </a:solidFill>
              <a:latin typeface="Yu Gothic" panose="020B0400000000000000" pitchFamily="34" charset="-128"/>
              <a:ea typeface="Yu Gothic" panose="020B0400000000000000" pitchFamily="34" charset="-128"/>
            </a:endParaRPr>
          </a:p>
        </p:txBody>
      </p:sp>
      <p:sp>
        <p:nvSpPr>
          <p:cNvPr id="18" name="Marcador de Posição de Conteúdo 2">
            <a:extLst>
              <a:ext uri="{FF2B5EF4-FFF2-40B4-BE49-F238E27FC236}">
                <a16:creationId xmlns:a16="http://schemas.microsoft.com/office/drawing/2014/main" id="{4B14072A-0EAB-4654-8455-480C01154788}"/>
              </a:ext>
            </a:extLst>
          </p:cNvPr>
          <p:cNvSpPr>
            <a:spLocks noGrp="1"/>
          </p:cNvSpPr>
          <p:nvPr>
            <p:ph sz="half" idx="10"/>
          </p:nvPr>
        </p:nvSpPr>
        <p:spPr>
          <a:xfrm>
            <a:off x="5946600" y="2435351"/>
            <a:ext cx="5813333" cy="3311458"/>
          </a:xfrm>
        </p:spPr>
        <p:txBody>
          <a:bodyPr/>
          <a:lstStyle>
            <a:lvl1pPr marL="0" indent="0" algn="just">
              <a:lnSpc>
                <a:spcPct val="150000"/>
              </a:lnSpc>
              <a:buNone/>
              <a:defRPr sz="1400">
                <a:solidFill>
                  <a:srgbClr val="233759"/>
                </a:solidFill>
                <a:latin typeface="Yu Gothic" panose="020B0400000000000000" pitchFamily="34" charset="-128"/>
                <a:ea typeface="Yu Gothic" panose="020B0400000000000000" pitchFamily="34" charset="-128"/>
              </a:defRPr>
            </a:lvl1pPr>
            <a:lvl2pPr marL="457200" indent="0" algn="just">
              <a:lnSpc>
                <a:spcPct val="150000"/>
              </a:lnSpc>
              <a:buNone/>
              <a:defRPr sz="1300">
                <a:solidFill>
                  <a:srgbClr val="233759"/>
                </a:solidFill>
                <a:latin typeface="Yu Gothic" panose="020B0400000000000000" pitchFamily="34" charset="-128"/>
                <a:ea typeface="Yu Gothic" panose="020B0400000000000000" pitchFamily="34" charset="-128"/>
              </a:defRPr>
            </a:lvl2pPr>
            <a:lvl3pPr marL="914400" indent="0" algn="just">
              <a:lnSpc>
                <a:spcPct val="150000"/>
              </a:lnSpc>
              <a:buNone/>
              <a:defRPr sz="1200">
                <a:solidFill>
                  <a:srgbClr val="233759"/>
                </a:solidFill>
                <a:latin typeface="Yu Gothic" panose="020B0400000000000000" pitchFamily="34" charset="-128"/>
                <a:ea typeface="Yu Gothic" panose="020B0400000000000000" pitchFamily="34" charset="-128"/>
              </a:defRPr>
            </a:lvl3pPr>
            <a:lvl4pPr marL="1371600" indent="0" algn="just">
              <a:lnSpc>
                <a:spcPct val="150000"/>
              </a:lnSpc>
              <a:buNone/>
              <a:defRPr sz="1100">
                <a:solidFill>
                  <a:srgbClr val="233759"/>
                </a:solidFill>
                <a:latin typeface="Yu Gothic" panose="020B0400000000000000" pitchFamily="34" charset="-128"/>
                <a:ea typeface="Yu Gothic" panose="020B0400000000000000" pitchFamily="34" charset="-128"/>
              </a:defRPr>
            </a:lvl4pPr>
            <a:lvl5pPr marL="1828800" indent="0" algn="just">
              <a:lnSpc>
                <a:spcPct val="150000"/>
              </a:lnSpc>
              <a:buNone/>
              <a:defRPr sz="1000">
                <a:solidFill>
                  <a:srgbClr val="233759"/>
                </a:solidFill>
                <a:latin typeface="Yu Gothic" panose="020B0400000000000000" pitchFamily="34" charset="-128"/>
                <a:ea typeface="Yu Gothic" panose="020B0400000000000000" pitchFamily="34" charset="-128"/>
              </a:defRPr>
            </a:lvl5pPr>
          </a:lstStyle>
          <a:p>
            <a:pPr lvl="0"/>
            <a:r>
              <a:rPr lang="pt-PT" dirty="0"/>
              <a:t>Clique para editar os estilos do texto de Modelo Global</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19" name="Marcador de Posição do Texto 3">
            <a:extLst>
              <a:ext uri="{FF2B5EF4-FFF2-40B4-BE49-F238E27FC236}">
                <a16:creationId xmlns:a16="http://schemas.microsoft.com/office/drawing/2014/main" id="{B37A1D08-638B-4E56-8F2F-E714E0570981}"/>
              </a:ext>
            </a:extLst>
          </p:cNvPr>
          <p:cNvSpPr>
            <a:spLocks noGrp="1"/>
          </p:cNvSpPr>
          <p:nvPr>
            <p:ph type="body" sz="half" idx="13"/>
          </p:nvPr>
        </p:nvSpPr>
        <p:spPr>
          <a:xfrm>
            <a:off x="452927" y="997123"/>
            <a:ext cx="11049712" cy="361090"/>
          </a:xfrm>
        </p:spPr>
        <p:txBody>
          <a:bodyPr vert="horz" lIns="0" tIns="45720" rIns="91440" bIns="45720" rtlCol="0">
            <a:noAutofit/>
          </a:bodyPr>
          <a:lstStyle>
            <a:lvl1pPr>
              <a:defRPr lang="pt-PT" sz="2800" b="1" cap="all" baseline="0" dirty="0">
                <a:solidFill>
                  <a:srgbClr val="253558"/>
                </a:solidFill>
              </a:defRPr>
            </a:lvl1pPr>
          </a:lstStyle>
          <a:p>
            <a:pPr marL="0" lvl="0" indent="0">
              <a:buNone/>
            </a:pPr>
            <a:r>
              <a:rPr lang="pt-PT" dirty="0"/>
              <a:t>Clique para editar os estilos do texto de Modelo Global</a:t>
            </a:r>
          </a:p>
        </p:txBody>
      </p:sp>
      <p:sp>
        <p:nvSpPr>
          <p:cNvPr id="21" name="Marcador de Posição do Texto 2">
            <a:extLst>
              <a:ext uri="{FF2B5EF4-FFF2-40B4-BE49-F238E27FC236}">
                <a16:creationId xmlns:a16="http://schemas.microsoft.com/office/drawing/2014/main" id="{587C3D62-6C26-4397-A49D-3566F1EC0269}"/>
              </a:ext>
            </a:extLst>
          </p:cNvPr>
          <p:cNvSpPr>
            <a:spLocks noGrp="1"/>
          </p:cNvSpPr>
          <p:nvPr>
            <p:ph type="body" idx="15"/>
          </p:nvPr>
        </p:nvSpPr>
        <p:spPr>
          <a:xfrm>
            <a:off x="1190081" y="5929248"/>
            <a:ext cx="10380925" cy="360000"/>
          </a:xfrm>
        </p:spPr>
        <p:txBody>
          <a:bodyPr anchor="ctr">
            <a:normAutofit/>
          </a:bodyPr>
          <a:lstStyle>
            <a:lvl1pPr marL="0" indent="0">
              <a:buNone/>
              <a:defRPr lang="pt-PT" sz="900" kern="1200" dirty="0">
                <a:solidFill>
                  <a:schemeClr val="bg1">
                    <a:lumMod val="75000"/>
                  </a:schemeClr>
                </a:solidFill>
                <a:latin typeface="Yu Gothic" panose="020B0400000000000000" pitchFamily="34" charset="-128"/>
                <a:ea typeface="Yu Gothic" panose="020B0400000000000000" pitchFamily="34" charset="-128"/>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dirty="0"/>
              <a:t>Clique para editar os estilos do texto de Modelo Global</a:t>
            </a:r>
          </a:p>
        </p:txBody>
      </p:sp>
      <p:sp>
        <p:nvSpPr>
          <p:cNvPr id="24" name="Marcador de Posição do Texto 3">
            <a:extLst>
              <a:ext uri="{FF2B5EF4-FFF2-40B4-BE49-F238E27FC236}">
                <a16:creationId xmlns:a16="http://schemas.microsoft.com/office/drawing/2014/main" id="{6BC35380-B438-46C8-99CD-1361CFC167BA}"/>
              </a:ext>
            </a:extLst>
          </p:cNvPr>
          <p:cNvSpPr>
            <a:spLocks noGrp="1"/>
          </p:cNvSpPr>
          <p:nvPr>
            <p:ph type="body" sz="half" idx="14"/>
          </p:nvPr>
        </p:nvSpPr>
        <p:spPr>
          <a:xfrm>
            <a:off x="489325" y="6584169"/>
            <a:ext cx="8096751" cy="239778"/>
          </a:xfrm>
        </p:spPr>
        <p:txBody>
          <a:bodyPr vert="horz" lIns="0" tIns="45720" rIns="91440" bIns="45720" rtlCol="0" anchor="b">
            <a:normAutofit/>
          </a:bodyPr>
          <a:lstStyle>
            <a:lvl1pPr>
              <a:defRPr lang="pt-PT" sz="1000" cap="all" baseline="0" dirty="0">
                <a:solidFill>
                  <a:srgbClr val="AEC8D5"/>
                </a:solidFill>
                <a:cs typeface="+mj-cs"/>
              </a:defRPr>
            </a:lvl1pPr>
          </a:lstStyle>
          <a:p>
            <a:pPr marL="0" lvl="0" indent="0">
              <a:spcBef>
                <a:spcPct val="0"/>
              </a:spcBef>
              <a:buNone/>
            </a:pPr>
            <a:r>
              <a:rPr lang="pt-PT" dirty="0"/>
              <a:t>Clique para editar os estilos do texto de Modelo Global</a:t>
            </a:r>
          </a:p>
        </p:txBody>
      </p:sp>
      <p:sp>
        <p:nvSpPr>
          <p:cNvPr id="25" name="Retângulo 24">
            <a:extLst>
              <a:ext uri="{FF2B5EF4-FFF2-40B4-BE49-F238E27FC236}">
                <a16:creationId xmlns:a16="http://schemas.microsoft.com/office/drawing/2014/main" id="{6A2AF2F7-87BC-400C-94AC-9346AC34580A}"/>
              </a:ext>
            </a:extLst>
          </p:cNvPr>
          <p:cNvSpPr/>
          <p:nvPr userDrawn="1"/>
        </p:nvSpPr>
        <p:spPr>
          <a:xfrm>
            <a:off x="5819686" y="2435351"/>
            <a:ext cx="48182" cy="720000"/>
          </a:xfrm>
          <a:prstGeom prst="rect">
            <a:avLst/>
          </a:prstGeom>
          <a:solidFill>
            <a:srgbClr val="155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 name="Marcador de Posição do Número do Diapositivo 2">
            <a:extLst>
              <a:ext uri="{FF2B5EF4-FFF2-40B4-BE49-F238E27FC236}">
                <a16:creationId xmlns:a16="http://schemas.microsoft.com/office/drawing/2014/main" id="{F5865321-6C58-4F06-AAC6-BCDE9D12DB35}"/>
              </a:ext>
            </a:extLst>
          </p:cNvPr>
          <p:cNvSpPr txBox="1">
            <a:spLocks/>
          </p:cNvSpPr>
          <p:nvPr userDrawn="1"/>
        </p:nvSpPr>
        <p:spPr>
          <a:xfrm>
            <a:off x="11759933" y="6605899"/>
            <a:ext cx="406429" cy="206953"/>
          </a:xfrm>
          <a:prstGeom prst="rect">
            <a:avLst/>
          </a:prstGeom>
        </p:spPr>
        <p:txBody>
          <a:bodyPr vert="horz" lIns="91440" tIns="45720" rIns="91440" bIns="45720" rtlCol="0" anchor="ctr"/>
          <a:lstStyle>
            <a:defPPr>
              <a:defRPr lang="pt-PT"/>
            </a:defPPr>
            <a:lvl1pPr algn="r">
              <a:defRPr b="0">
                <a:solidFill>
                  <a:schemeClr val="bg1">
                    <a:lumMod val="75000"/>
                  </a:schemeClr>
                </a:solidFill>
                <a:latin typeface="Yu Gothic Medium" panose="020B0500000000000000" pitchFamily="34" charset="-128"/>
                <a:ea typeface="Yu Gothic Medium" panose="020B0500000000000000" pitchFamily="34" charset="-128"/>
              </a:defRPr>
            </a:lvl1pPr>
          </a:lstStyle>
          <a:p>
            <a:pPr lvl="0"/>
            <a:fld id="{59D2A79A-FB52-3943-A282-F22AA32F49E1}" type="slidenum">
              <a:rPr lang="pt-PT" sz="1050" smtClean="0"/>
              <a:pPr lvl="0"/>
              <a:t>‹nº›</a:t>
            </a:fld>
            <a:endParaRPr lang="pt-PT" sz="1050" dirty="0"/>
          </a:p>
        </p:txBody>
      </p:sp>
    </p:spTree>
    <p:extLst>
      <p:ext uri="{BB962C8B-B14F-4D97-AF65-F5344CB8AC3E}">
        <p14:creationId xmlns:p14="http://schemas.microsoft.com/office/powerpoint/2010/main" val="3868324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60DB71-3988-4B56-BD7E-0AF9C1FEEE81}"/>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7D17C995-C833-4473-BB58-A9A3EF90B4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Marcador de Posição da Data 3">
            <a:extLst>
              <a:ext uri="{FF2B5EF4-FFF2-40B4-BE49-F238E27FC236}">
                <a16:creationId xmlns:a16="http://schemas.microsoft.com/office/drawing/2014/main" id="{83962B96-DEBE-4762-B632-7E1CFFB91E50}"/>
              </a:ext>
            </a:extLst>
          </p:cNvPr>
          <p:cNvSpPr>
            <a:spLocks noGrp="1"/>
          </p:cNvSpPr>
          <p:nvPr>
            <p:ph type="dt" sz="half" idx="10"/>
          </p:nvPr>
        </p:nvSpPr>
        <p:spPr/>
        <p:txBody>
          <a:bodyPr/>
          <a:lstStyle/>
          <a:p>
            <a:fld id="{8BFB9F5A-6CA1-4B00-ABB5-D715670C314A}" type="datetimeFigureOut">
              <a:rPr lang="pt-PT" smtClean="0"/>
              <a:t>27/02/2026</a:t>
            </a:fld>
            <a:endParaRPr lang="pt-PT"/>
          </a:p>
        </p:txBody>
      </p:sp>
      <p:sp>
        <p:nvSpPr>
          <p:cNvPr id="5" name="Marcador de Posição do Rodapé 4">
            <a:extLst>
              <a:ext uri="{FF2B5EF4-FFF2-40B4-BE49-F238E27FC236}">
                <a16:creationId xmlns:a16="http://schemas.microsoft.com/office/drawing/2014/main" id="{AA27AE3F-C535-4AE0-8C80-D6463B708441}"/>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ED7D3FA8-B039-4BF1-AB17-68FC7B7F6836}"/>
              </a:ext>
            </a:extLst>
          </p:cNvPr>
          <p:cNvSpPr>
            <a:spLocks noGrp="1"/>
          </p:cNvSpPr>
          <p:nvPr>
            <p:ph type="sldNum" sz="quarter" idx="12"/>
          </p:nvPr>
        </p:nvSpPr>
        <p:spPr/>
        <p:txBody>
          <a:bodyPr/>
          <a:lstStyle/>
          <a:p>
            <a:fld id="{91C8CEED-4C9F-420D-B867-7C5052CDD334}" type="slidenum">
              <a:rPr lang="pt-PT" smtClean="0"/>
              <a:t>‹nº›</a:t>
            </a:fld>
            <a:endParaRPr lang="pt-PT"/>
          </a:p>
        </p:txBody>
      </p:sp>
    </p:spTree>
    <p:extLst>
      <p:ext uri="{BB962C8B-B14F-4D97-AF65-F5344CB8AC3E}">
        <p14:creationId xmlns:p14="http://schemas.microsoft.com/office/powerpoint/2010/main" val="10914742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063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Em branco">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31746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3C2D4F-86D7-458D-9AF8-8D4B1E840559}"/>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4B768144-1CE0-4F94-9682-D45FE01DBC33}"/>
              </a:ext>
            </a:extLst>
          </p:cNvPr>
          <p:cNvSpPr>
            <a:spLocks noGrp="1"/>
          </p:cNvSpPr>
          <p:nvPr>
            <p:ph sz="half" idx="1"/>
          </p:nvPr>
        </p:nvSpPr>
        <p:spPr>
          <a:xfrm>
            <a:off x="838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2714E640-3677-49DE-92B1-1E5C5BF9FB08}"/>
              </a:ext>
            </a:extLst>
          </p:cNvPr>
          <p:cNvSpPr>
            <a:spLocks noGrp="1"/>
          </p:cNvSpPr>
          <p:nvPr>
            <p:ph sz="half" idx="2"/>
          </p:nvPr>
        </p:nvSpPr>
        <p:spPr>
          <a:xfrm>
            <a:off x="6172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FABC40F9-3947-4D85-9631-1768A2707E4F}"/>
              </a:ext>
            </a:extLst>
          </p:cNvPr>
          <p:cNvSpPr>
            <a:spLocks noGrp="1"/>
          </p:cNvSpPr>
          <p:nvPr>
            <p:ph type="dt" sz="half" idx="10"/>
          </p:nvPr>
        </p:nvSpPr>
        <p:spPr/>
        <p:txBody>
          <a:bodyPr/>
          <a:lstStyle/>
          <a:p>
            <a:fld id="{8BFB9F5A-6CA1-4B00-ABB5-D715670C314A}" type="datetimeFigureOut">
              <a:rPr lang="pt-PT" smtClean="0"/>
              <a:t>27/02/2026</a:t>
            </a:fld>
            <a:endParaRPr lang="pt-PT"/>
          </a:p>
        </p:txBody>
      </p:sp>
      <p:sp>
        <p:nvSpPr>
          <p:cNvPr id="6" name="Marcador de Posição do Rodapé 5">
            <a:extLst>
              <a:ext uri="{FF2B5EF4-FFF2-40B4-BE49-F238E27FC236}">
                <a16:creationId xmlns:a16="http://schemas.microsoft.com/office/drawing/2014/main" id="{D41D6F6E-3B77-4D70-B057-A52D0B789EF9}"/>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1722ECB4-198A-4E08-8583-DBD88A20A6DF}"/>
              </a:ext>
            </a:extLst>
          </p:cNvPr>
          <p:cNvSpPr>
            <a:spLocks noGrp="1"/>
          </p:cNvSpPr>
          <p:nvPr>
            <p:ph type="sldNum" sz="quarter" idx="12"/>
          </p:nvPr>
        </p:nvSpPr>
        <p:spPr/>
        <p:txBody>
          <a:bodyPr/>
          <a:lstStyle/>
          <a:p>
            <a:fld id="{91C8CEED-4C9F-420D-B867-7C5052CDD334}" type="slidenum">
              <a:rPr lang="pt-PT" smtClean="0"/>
              <a:t>‹nº›</a:t>
            </a:fld>
            <a:endParaRPr lang="pt-PT"/>
          </a:p>
        </p:txBody>
      </p:sp>
    </p:spTree>
    <p:extLst>
      <p:ext uri="{BB962C8B-B14F-4D97-AF65-F5344CB8AC3E}">
        <p14:creationId xmlns:p14="http://schemas.microsoft.com/office/powerpoint/2010/main" val="26076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8008FC-948C-459F-A62E-FF478F97D1A7}"/>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D6BA3002-E429-4039-99CC-86D982EC70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Marcador de Posição de Conteúdo 3">
            <a:extLst>
              <a:ext uri="{FF2B5EF4-FFF2-40B4-BE49-F238E27FC236}">
                <a16:creationId xmlns:a16="http://schemas.microsoft.com/office/drawing/2014/main" id="{73949427-5CCF-4199-B526-61C1E1C75B18}"/>
              </a:ext>
            </a:extLst>
          </p:cNvPr>
          <p:cNvSpPr>
            <a:spLocks noGrp="1"/>
          </p:cNvSpPr>
          <p:nvPr>
            <p:ph sz="half" idx="2"/>
          </p:nvPr>
        </p:nvSpPr>
        <p:spPr>
          <a:xfrm>
            <a:off x="839788" y="2505075"/>
            <a:ext cx="5157787"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B973D071-FB89-46B3-8410-7158EF957E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Marcador de Posição de Conteúdo 5">
            <a:extLst>
              <a:ext uri="{FF2B5EF4-FFF2-40B4-BE49-F238E27FC236}">
                <a16:creationId xmlns:a16="http://schemas.microsoft.com/office/drawing/2014/main" id="{6B4F0CC8-1050-498D-8944-6E26B4EB5C6E}"/>
              </a:ext>
            </a:extLst>
          </p:cNvPr>
          <p:cNvSpPr>
            <a:spLocks noGrp="1"/>
          </p:cNvSpPr>
          <p:nvPr>
            <p:ph sz="quarter" idx="4"/>
          </p:nvPr>
        </p:nvSpPr>
        <p:spPr>
          <a:xfrm>
            <a:off x="6172200" y="2505075"/>
            <a:ext cx="518318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6F246453-39F4-409C-BDC9-E7D2BF3B9807}"/>
              </a:ext>
            </a:extLst>
          </p:cNvPr>
          <p:cNvSpPr>
            <a:spLocks noGrp="1"/>
          </p:cNvSpPr>
          <p:nvPr>
            <p:ph type="dt" sz="half" idx="10"/>
          </p:nvPr>
        </p:nvSpPr>
        <p:spPr/>
        <p:txBody>
          <a:bodyPr/>
          <a:lstStyle/>
          <a:p>
            <a:fld id="{8BFB9F5A-6CA1-4B00-ABB5-D715670C314A}" type="datetimeFigureOut">
              <a:rPr lang="pt-PT" smtClean="0"/>
              <a:t>27/02/2026</a:t>
            </a:fld>
            <a:endParaRPr lang="pt-PT"/>
          </a:p>
        </p:txBody>
      </p:sp>
      <p:sp>
        <p:nvSpPr>
          <p:cNvPr id="8" name="Marcador de Posição do Rodapé 7">
            <a:extLst>
              <a:ext uri="{FF2B5EF4-FFF2-40B4-BE49-F238E27FC236}">
                <a16:creationId xmlns:a16="http://schemas.microsoft.com/office/drawing/2014/main" id="{318627F3-95B6-4FA4-B7FD-8D8B2DDC5223}"/>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9AEAC978-CB94-489E-8F60-325208CF4DF2}"/>
              </a:ext>
            </a:extLst>
          </p:cNvPr>
          <p:cNvSpPr>
            <a:spLocks noGrp="1"/>
          </p:cNvSpPr>
          <p:nvPr>
            <p:ph type="sldNum" sz="quarter" idx="12"/>
          </p:nvPr>
        </p:nvSpPr>
        <p:spPr/>
        <p:txBody>
          <a:bodyPr/>
          <a:lstStyle/>
          <a:p>
            <a:fld id="{91C8CEED-4C9F-420D-B867-7C5052CDD334}" type="slidenum">
              <a:rPr lang="pt-PT" smtClean="0"/>
              <a:t>‹nº›</a:t>
            </a:fld>
            <a:endParaRPr lang="pt-PT"/>
          </a:p>
        </p:txBody>
      </p:sp>
    </p:spTree>
    <p:extLst>
      <p:ext uri="{BB962C8B-B14F-4D97-AF65-F5344CB8AC3E}">
        <p14:creationId xmlns:p14="http://schemas.microsoft.com/office/powerpoint/2010/main" val="1120845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A4974-8315-48B8-8A93-2751BF927DB1}"/>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7DAB9F2F-06E5-4285-B937-FF3A7FC01EE5}"/>
              </a:ext>
            </a:extLst>
          </p:cNvPr>
          <p:cNvSpPr>
            <a:spLocks noGrp="1"/>
          </p:cNvSpPr>
          <p:nvPr>
            <p:ph type="dt" sz="half" idx="10"/>
          </p:nvPr>
        </p:nvSpPr>
        <p:spPr/>
        <p:txBody>
          <a:bodyPr/>
          <a:lstStyle/>
          <a:p>
            <a:fld id="{8BFB9F5A-6CA1-4B00-ABB5-D715670C314A}" type="datetimeFigureOut">
              <a:rPr lang="pt-PT" smtClean="0"/>
              <a:t>27/02/2026</a:t>
            </a:fld>
            <a:endParaRPr lang="pt-PT"/>
          </a:p>
        </p:txBody>
      </p:sp>
      <p:sp>
        <p:nvSpPr>
          <p:cNvPr id="4" name="Marcador de Posição do Rodapé 3">
            <a:extLst>
              <a:ext uri="{FF2B5EF4-FFF2-40B4-BE49-F238E27FC236}">
                <a16:creationId xmlns:a16="http://schemas.microsoft.com/office/drawing/2014/main" id="{062A84DA-7EFE-40A3-BA38-300479EE0E42}"/>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5B17F3C3-DE37-4233-9C9D-8BF1D3559DA1}"/>
              </a:ext>
            </a:extLst>
          </p:cNvPr>
          <p:cNvSpPr>
            <a:spLocks noGrp="1"/>
          </p:cNvSpPr>
          <p:nvPr>
            <p:ph type="sldNum" sz="quarter" idx="12"/>
          </p:nvPr>
        </p:nvSpPr>
        <p:spPr/>
        <p:txBody>
          <a:bodyPr/>
          <a:lstStyle/>
          <a:p>
            <a:fld id="{91C8CEED-4C9F-420D-B867-7C5052CDD334}" type="slidenum">
              <a:rPr lang="pt-PT" smtClean="0"/>
              <a:t>‹nº›</a:t>
            </a:fld>
            <a:endParaRPr lang="pt-PT"/>
          </a:p>
        </p:txBody>
      </p:sp>
    </p:spTree>
    <p:extLst>
      <p:ext uri="{BB962C8B-B14F-4D97-AF65-F5344CB8AC3E}">
        <p14:creationId xmlns:p14="http://schemas.microsoft.com/office/powerpoint/2010/main" val="4182283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CE0D522E-1016-4E5B-8C73-936A1DD9921E}"/>
              </a:ext>
            </a:extLst>
          </p:cNvPr>
          <p:cNvSpPr>
            <a:spLocks noGrp="1"/>
          </p:cNvSpPr>
          <p:nvPr>
            <p:ph type="dt" sz="half" idx="10"/>
          </p:nvPr>
        </p:nvSpPr>
        <p:spPr/>
        <p:txBody>
          <a:bodyPr/>
          <a:lstStyle/>
          <a:p>
            <a:fld id="{8BFB9F5A-6CA1-4B00-ABB5-D715670C314A}" type="datetimeFigureOut">
              <a:rPr lang="pt-PT" smtClean="0"/>
              <a:t>27/02/2026</a:t>
            </a:fld>
            <a:endParaRPr lang="pt-PT"/>
          </a:p>
        </p:txBody>
      </p:sp>
      <p:sp>
        <p:nvSpPr>
          <p:cNvPr id="3" name="Marcador de Posição do Rodapé 2">
            <a:extLst>
              <a:ext uri="{FF2B5EF4-FFF2-40B4-BE49-F238E27FC236}">
                <a16:creationId xmlns:a16="http://schemas.microsoft.com/office/drawing/2014/main" id="{95EC6C8A-FDE0-45CC-A520-38438AD040F1}"/>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42AA4A86-EE12-469D-A729-FF4D3A933A99}"/>
              </a:ext>
            </a:extLst>
          </p:cNvPr>
          <p:cNvSpPr>
            <a:spLocks noGrp="1"/>
          </p:cNvSpPr>
          <p:nvPr>
            <p:ph type="sldNum" sz="quarter" idx="12"/>
          </p:nvPr>
        </p:nvSpPr>
        <p:spPr/>
        <p:txBody>
          <a:bodyPr/>
          <a:lstStyle/>
          <a:p>
            <a:fld id="{91C8CEED-4C9F-420D-B867-7C5052CDD334}" type="slidenum">
              <a:rPr lang="pt-PT" smtClean="0"/>
              <a:t>‹nº›</a:t>
            </a:fld>
            <a:endParaRPr lang="pt-PT"/>
          </a:p>
        </p:txBody>
      </p:sp>
    </p:spTree>
    <p:extLst>
      <p:ext uri="{BB962C8B-B14F-4D97-AF65-F5344CB8AC3E}">
        <p14:creationId xmlns:p14="http://schemas.microsoft.com/office/powerpoint/2010/main" val="3506399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4C12F2-1AD8-4079-AD80-E27C9BC9E4FF}"/>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32582EB3-D372-44E3-95CD-A98A067789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2C50A3F5-A980-4974-AAA9-75A999AD1F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a:extLst>
              <a:ext uri="{FF2B5EF4-FFF2-40B4-BE49-F238E27FC236}">
                <a16:creationId xmlns:a16="http://schemas.microsoft.com/office/drawing/2014/main" id="{16514E4D-6FC5-4604-8BE8-ED368808D658}"/>
              </a:ext>
            </a:extLst>
          </p:cNvPr>
          <p:cNvSpPr>
            <a:spLocks noGrp="1"/>
          </p:cNvSpPr>
          <p:nvPr>
            <p:ph type="dt" sz="half" idx="10"/>
          </p:nvPr>
        </p:nvSpPr>
        <p:spPr/>
        <p:txBody>
          <a:bodyPr/>
          <a:lstStyle/>
          <a:p>
            <a:fld id="{8BFB9F5A-6CA1-4B00-ABB5-D715670C314A}" type="datetimeFigureOut">
              <a:rPr lang="pt-PT" smtClean="0"/>
              <a:t>27/02/2026</a:t>
            </a:fld>
            <a:endParaRPr lang="pt-PT"/>
          </a:p>
        </p:txBody>
      </p:sp>
      <p:sp>
        <p:nvSpPr>
          <p:cNvPr id="6" name="Marcador de Posição do Rodapé 5">
            <a:extLst>
              <a:ext uri="{FF2B5EF4-FFF2-40B4-BE49-F238E27FC236}">
                <a16:creationId xmlns:a16="http://schemas.microsoft.com/office/drawing/2014/main" id="{253021B9-6387-4025-85F5-EA89AEE5FC8D}"/>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31AE455C-B9D6-425F-917F-6C65121DCFE1}"/>
              </a:ext>
            </a:extLst>
          </p:cNvPr>
          <p:cNvSpPr>
            <a:spLocks noGrp="1"/>
          </p:cNvSpPr>
          <p:nvPr>
            <p:ph type="sldNum" sz="quarter" idx="12"/>
          </p:nvPr>
        </p:nvSpPr>
        <p:spPr/>
        <p:txBody>
          <a:bodyPr/>
          <a:lstStyle/>
          <a:p>
            <a:fld id="{91C8CEED-4C9F-420D-B867-7C5052CDD334}" type="slidenum">
              <a:rPr lang="pt-PT" smtClean="0"/>
              <a:t>‹nº›</a:t>
            </a:fld>
            <a:endParaRPr lang="pt-PT"/>
          </a:p>
        </p:txBody>
      </p:sp>
    </p:spTree>
    <p:extLst>
      <p:ext uri="{BB962C8B-B14F-4D97-AF65-F5344CB8AC3E}">
        <p14:creationId xmlns:p14="http://schemas.microsoft.com/office/powerpoint/2010/main" val="3336217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2D193F-70FE-47BB-92F0-3684341C64AA}"/>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7177ED1B-FE13-46C2-9CE8-79895081BF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96B946E6-E511-4D7A-B50B-4F1F85645E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a:extLst>
              <a:ext uri="{FF2B5EF4-FFF2-40B4-BE49-F238E27FC236}">
                <a16:creationId xmlns:a16="http://schemas.microsoft.com/office/drawing/2014/main" id="{85C5152B-4063-4133-808C-BC6A3AAF295C}"/>
              </a:ext>
            </a:extLst>
          </p:cNvPr>
          <p:cNvSpPr>
            <a:spLocks noGrp="1"/>
          </p:cNvSpPr>
          <p:nvPr>
            <p:ph type="dt" sz="half" idx="10"/>
          </p:nvPr>
        </p:nvSpPr>
        <p:spPr/>
        <p:txBody>
          <a:bodyPr/>
          <a:lstStyle/>
          <a:p>
            <a:fld id="{8BFB9F5A-6CA1-4B00-ABB5-D715670C314A}" type="datetimeFigureOut">
              <a:rPr lang="pt-PT" smtClean="0"/>
              <a:t>27/02/2026</a:t>
            </a:fld>
            <a:endParaRPr lang="pt-PT"/>
          </a:p>
        </p:txBody>
      </p:sp>
      <p:sp>
        <p:nvSpPr>
          <p:cNvPr id="6" name="Marcador de Posição do Rodapé 5">
            <a:extLst>
              <a:ext uri="{FF2B5EF4-FFF2-40B4-BE49-F238E27FC236}">
                <a16:creationId xmlns:a16="http://schemas.microsoft.com/office/drawing/2014/main" id="{C5B04E67-841F-40D6-A8B2-27971700C263}"/>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0717EC76-3A77-49C7-8B01-A9FD7AB4E003}"/>
              </a:ext>
            </a:extLst>
          </p:cNvPr>
          <p:cNvSpPr>
            <a:spLocks noGrp="1"/>
          </p:cNvSpPr>
          <p:nvPr>
            <p:ph type="sldNum" sz="quarter" idx="12"/>
          </p:nvPr>
        </p:nvSpPr>
        <p:spPr/>
        <p:txBody>
          <a:bodyPr/>
          <a:lstStyle/>
          <a:p>
            <a:fld id="{91C8CEED-4C9F-420D-B867-7C5052CDD334}" type="slidenum">
              <a:rPr lang="pt-PT" smtClean="0"/>
              <a:t>‹nº›</a:t>
            </a:fld>
            <a:endParaRPr lang="pt-PT"/>
          </a:p>
        </p:txBody>
      </p:sp>
    </p:spTree>
    <p:extLst>
      <p:ext uri="{BB962C8B-B14F-4D97-AF65-F5344CB8AC3E}">
        <p14:creationId xmlns:p14="http://schemas.microsoft.com/office/powerpoint/2010/main" val="4184481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3.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AF39C682-8AB0-40A1-B7C4-3B9A1F77F3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08B2FF97-161C-40CD-9973-CCEC3E0BEB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48814AAC-F627-4ED7-82D6-36F5C53550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B9F5A-6CA1-4B00-ABB5-D715670C314A}" type="datetimeFigureOut">
              <a:rPr lang="pt-PT" smtClean="0"/>
              <a:t>27/02/2026</a:t>
            </a:fld>
            <a:endParaRPr lang="pt-PT"/>
          </a:p>
        </p:txBody>
      </p:sp>
      <p:sp>
        <p:nvSpPr>
          <p:cNvPr id="5" name="Marcador de Posição do Rodapé 4">
            <a:extLst>
              <a:ext uri="{FF2B5EF4-FFF2-40B4-BE49-F238E27FC236}">
                <a16:creationId xmlns:a16="http://schemas.microsoft.com/office/drawing/2014/main" id="{877857BF-661A-4C9B-8222-3CB0DB5AE3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F46622A2-9CC1-4046-92A6-8F5F75ED7B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C8CEED-4C9F-420D-B867-7C5052CDD334}" type="slidenum">
              <a:rPr lang="pt-PT" smtClean="0"/>
              <a:t>‹nº›</a:t>
            </a:fld>
            <a:endParaRPr lang="pt-PT"/>
          </a:p>
        </p:txBody>
      </p:sp>
    </p:spTree>
    <p:extLst>
      <p:ext uri="{BB962C8B-B14F-4D97-AF65-F5344CB8AC3E}">
        <p14:creationId xmlns:p14="http://schemas.microsoft.com/office/powerpoint/2010/main" val="313526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Posição do Título 1">
            <a:extLst>
              <a:ext uri="{FF2B5EF4-FFF2-40B4-BE49-F238E27FC236}">
                <a16:creationId xmlns:a16="http://schemas.microsoft.com/office/drawing/2014/main" id="{68896387-1F4E-4910-B248-8719EF5A34E0}"/>
              </a:ext>
            </a:extLst>
          </p:cNvPr>
          <p:cNvSpPr>
            <a:spLocks noGrp="1"/>
          </p:cNvSpPr>
          <p:nvPr>
            <p:ph type="title"/>
          </p:nvPr>
        </p:nvSpPr>
        <p:spPr>
          <a:xfrm>
            <a:off x="2674834" y="365126"/>
            <a:ext cx="8678966" cy="463816"/>
          </a:xfrm>
          <a:prstGeom prst="rect">
            <a:avLst/>
          </a:prstGeom>
        </p:spPr>
        <p:txBody>
          <a:bodyPr vert="horz" lIns="91440" tIns="45720" rIns="91440" bIns="45720" rtlCol="0" anchor="ctr">
            <a:noAutofit/>
          </a:bodyPr>
          <a:lstStyle/>
          <a:p>
            <a:r>
              <a:rPr lang="pt-PT" dirty="0"/>
              <a:t>Clique para editar o estilo de título do Modelo Global</a:t>
            </a:r>
          </a:p>
        </p:txBody>
      </p:sp>
      <p:sp>
        <p:nvSpPr>
          <p:cNvPr id="3" name="Marcador de Posição do Texto 2">
            <a:extLst>
              <a:ext uri="{FF2B5EF4-FFF2-40B4-BE49-F238E27FC236}">
                <a16:creationId xmlns:a16="http://schemas.microsoft.com/office/drawing/2014/main" id="{47003627-5A04-487C-BDF9-744331DC688A}"/>
              </a:ext>
            </a:extLst>
          </p:cNvPr>
          <p:cNvSpPr>
            <a:spLocks noGrp="1"/>
          </p:cNvSpPr>
          <p:nvPr>
            <p:ph type="body" idx="1"/>
          </p:nvPr>
        </p:nvSpPr>
        <p:spPr>
          <a:xfrm>
            <a:off x="495656" y="1281869"/>
            <a:ext cx="10858144" cy="4895094"/>
          </a:xfrm>
          <a:prstGeom prst="rect">
            <a:avLst/>
          </a:prstGeom>
        </p:spPr>
        <p:txBody>
          <a:bodyPr vert="horz" lIns="91440" tIns="45720" rIns="91440" bIns="45720" rtlCol="0">
            <a:normAutofit/>
          </a:bodyPr>
          <a:lstStyle/>
          <a:p>
            <a:pPr lvl="0"/>
            <a:r>
              <a:rPr lang="pt-PT" dirty="0"/>
              <a:t>Clique para editar os estilos do texto de Modelo Global</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4" name="Marcador de Posição da Data 3">
            <a:extLst>
              <a:ext uri="{FF2B5EF4-FFF2-40B4-BE49-F238E27FC236}">
                <a16:creationId xmlns:a16="http://schemas.microsoft.com/office/drawing/2014/main" id="{F7E06013-1899-4AAA-AFB9-8E45ABF1DD1E}"/>
              </a:ext>
            </a:extLst>
          </p:cNvPr>
          <p:cNvSpPr>
            <a:spLocks noGrp="1"/>
          </p:cNvSpPr>
          <p:nvPr>
            <p:ph type="dt" sz="half" idx="2"/>
          </p:nvPr>
        </p:nvSpPr>
        <p:spPr>
          <a:xfrm>
            <a:off x="495656" y="6595216"/>
            <a:ext cx="1854437" cy="228600"/>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pt-PT" dirty="0"/>
              <a:t>15 SETEMBRO 2023</a:t>
            </a:r>
          </a:p>
        </p:txBody>
      </p:sp>
      <p:sp>
        <p:nvSpPr>
          <p:cNvPr id="5" name="Marcador de Posição do Rodapé 4">
            <a:extLst>
              <a:ext uri="{FF2B5EF4-FFF2-40B4-BE49-F238E27FC236}">
                <a16:creationId xmlns:a16="http://schemas.microsoft.com/office/drawing/2014/main" id="{56B05716-6E3A-4344-8155-BCC0D7AFF334}"/>
              </a:ext>
            </a:extLst>
          </p:cNvPr>
          <p:cNvSpPr>
            <a:spLocks noGrp="1"/>
          </p:cNvSpPr>
          <p:nvPr>
            <p:ph type="ftr" sz="quarter" idx="3"/>
          </p:nvPr>
        </p:nvSpPr>
        <p:spPr>
          <a:xfrm>
            <a:off x="2457627" y="6595216"/>
            <a:ext cx="7301669"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endParaRPr lang="pt-PT" dirty="0"/>
          </a:p>
        </p:txBody>
      </p:sp>
      <p:sp>
        <p:nvSpPr>
          <p:cNvPr id="6" name="Marcador de Posição do Número do Diapositivo 5">
            <a:extLst>
              <a:ext uri="{FF2B5EF4-FFF2-40B4-BE49-F238E27FC236}">
                <a16:creationId xmlns:a16="http://schemas.microsoft.com/office/drawing/2014/main" id="{CF677CCE-36F3-44C3-A169-093E3D8F0FE3}"/>
              </a:ext>
            </a:extLst>
          </p:cNvPr>
          <p:cNvSpPr>
            <a:spLocks noGrp="1"/>
          </p:cNvSpPr>
          <p:nvPr>
            <p:ph type="sldNum" sz="quarter" idx="4"/>
          </p:nvPr>
        </p:nvSpPr>
        <p:spPr>
          <a:xfrm>
            <a:off x="11545367" y="6595216"/>
            <a:ext cx="517733" cy="228600"/>
          </a:xfrm>
          <a:prstGeom prst="rect">
            <a:avLst/>
          </a:prstGeom>
        </p:spPr>
        <p:txBody>
          <a:bodyPr vert="horz" lIns="91440" tIns="45720" rIns="91440" bIns="45720" rtlCol="0" anchor="ctr"/>
          <a:lstStyle>
            <a:lvl1pPr algn="r">
              <a:defRPr sz="1050">
                <a:solidFill>
                  <a:schemeClr val="tx1">
                    <a:tint val="75000"/>
                  </a:schemeClr>
                </a:solidFill>
              </a:defRPr>
            </a:lvl1pPr>
          </a:lstStyle>
          <a:p>
            <a:fld id="{8C219234-4896-4C73-AE17-CCAAD3B1CC17}" type="slidenum">
              <a:rPr lang="pt-PT" smtClean="0"/>
              <a:pPr/>
              <a:t>‹nº›</a:t>
            </a:fld>
            <a:endParaRPr lang="pt-PT"/>
          </a:p>
        </p:txBody>
      </p:sp>
    </p:spTree>
    <p:extLst>
      <p:ext uri="{BB962C8B-B14F-4D97-AF65-F5344CB8AC3E}">
        <p14:creationId xmlns:p14="http://schemas.microsoft.com/office/powerpoint/2010/main" val="245526416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hf sldNum="0" hdr="0" ftr="0"/>
  <p:txStyles>
    <p:titleStyle>
      <a:lvl1pPr algn="l" defTabSz="914400" rtl="0" eaLnBrk="1" latinLnBrk="0" hangingPunct="1">
        <a:lnSpc>
          <a:spcPct val="90000"/>
        </a:lnSpc>
        <a:spcBef>
          <a:spcPct val="0"/>
        </a:spcBef>
        <a:buNone/>
        <a:defRPr sz="2800" kern="1200">
          <a:solidFill>
            <a:srgbClr val="155E87"/>
          </a:solidFill>
          <a:latin typeface="Yu Gothic Light" panose="020B0300000000000000" pitchFamily="34" charset="-128"/>
          <a:ea typeface="Yu Gothic Light" panose="020B0300000000000000" pitchFamily="34" charset="-128"/>
          <a:cs typeface="+mj-cs"/>
        </a:defRPr>
      </a:lvl1pPr>
    </p:titleStyle>
    <p:bodyStyle>
      <a:lvl1pPr marL="228600" indent="-228600" algn="l" defTabSz="914400" rtl="0" eaLnBrk="1" latinLnBrk="0" hangingPunct="1">
        <a:lnSpc>
          <a:spcPct val="90000"/>
        </a:lnSpc>
        <a:spcBef>
          <a:spcPts val="1000"/>
        </a:spcBef>
        <a:buClr>
          <a:srgbClr val="155E87"/>
        </a:buClr>
        <a:buFont typeface="Wingdings" panose="05000000000000000000" pitchFamily="2" charset="2"/>
        <a:buChar char="§"/>
        <a:defRPr sz="2800" kern="1200">
          <a:solidFill>
            <a:schemeClr val="tx1"/>
          </a:solidFill>
          <a:latin typeface="Yu Gothic" panose="020B0400000000000000" pitchFamily="34" charset="-128"/>
          <a:ea typeface="Yu Gothic" panose="020B0400000000000000" pitchFamily="34" charset="-128"/>
          <a:cs typeface="+mn-cs"/>
        </a:defRPr>
      </a:lvl1pPr>
      <a:lvl2pPr marL="685800" indent="-228600" algn="l" defTabSz="914400" rtl="0" eaLnBrk="1" latinLnBrk="0" hangingPunct="1">
        <a:lnSpc>
          <a:spcPct val="90000"/>
        </a:lnSpc>
        <a:spcBef>
          <a:spcPts val="500"/>
        </a:spcBef>
        <a:buClr>
          <a:srgbClr val="155E87"/>
        </a:buClr>
        <a:buFont typeface="Wingdings" panose="05000000000000000000" pitchFamily="2" charset="2"/>
        <a:buChar char="§"/>
        <a:defRPr sz="240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Clr>
          <a:srgbClr val="155E87"/>
        </a:buClr>
        <a:buFont typeface="Wingdings" panose="05000000000000000000" pitchFamily="2" charset="2"/>
        <a:buChar char="§"/>
        <a:defRPr sz="200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Clr>
          <a:srgbClr val="155E87"/>
        </a:buClr>
        <a:buFont typeface="Wingdings" panose="05000000000000000000" pitchFamily="2" charset="2"/>
        <a:buChar char="§"/>
        <a:defRPr sz="180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Clr>
          <a:srgbClr val="155E87"/>
        </a:buClr>
        <a:buFont typeface="Wingdings" panose="05000000000000000000" pitchFamily="2" charset="2"/>
        <a:buChar char="§"/>
        <a:defRPr sz="180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mailto:cal_agr@ccdrc.pt"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pepacc.pt/concursos/restabelecimento-do-potencial-produtivo-tempestade-kristin-3o-concurso/"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ccdrc.pt/" TargetMode="Externa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hyperlink" Target="mailto:cal_agr@ccdrc.pt"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hyperlink" Target="mailto:cal_agr@ccdrc.pt"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ifap.pt/portal/ib-parcelario-snira-pedidos-de-ajuda-e-outros-servicos" TargetMode="External"/><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14719" y="1821896"/>
            <a:ext cx="11064481" cy="2068082"/>
          </a:xfrm>
        </p:spPr>
        <p:txBody>
          <a:bodyPr>
            <a:normAutofit/>
          </a:bodyPr>
          <a:lstStyle/>
          <a:p>
            <a:r>
              <a:rPr lang="pt-PT" sz="3200" dirty="0"/>
              <a:t>PLATAFORMA DE CANDIDATURAS AOS APOIOS simplificados para prejuízos agrícolas</a:t>
            </a:r>
            <a:br>
              <a:rPr lang="pt-PT" sz="3200" dirty="0"/>
            </a:br>
            <a:r>
              <a:rPr lang="pt-PT" sz="3200" dirty="0"/>
              <a:t/>
            </a:r>
            <a:br>
              <a:rPr lang="pt-PT" sz="3200" dirty="0"/>
            </a:br>
            <a:r>
              <a:rPr lang="pt-PT" sz="3200" dirty="0"/>
              <a:t>tempestade «</a:t>
            </a:r>
            <a:r>
              <a:rPr lang="pt-PT" sz="3200" dirty="0" err="1"/>
              <a:t>kristin</a:t>
            </a:r>
            <a:r>
              <a:rPr lang="pt-PT" sz="3200" dirty="0"/>
              <a:t>» - 2026</a:t>
            </a:r>
          </a:p>
        </p:txBody>
      </p:sp>
      <p:sp>
        <p:nvSpPr>
          <p:cNvPr id="3" name="Marcador de Posição do Texto 2"/>
          <p:cNvSpPr>
            <a:spLocks noGrp="1"/>
          </p:cNvSpPr>
          <p:nvPr>
            <p:ph type="body" sz="quarter" idx="11"/>
          </p:nvPr>
        </p:nvSpPr>
        <p:spPr>
          <a:xfrm>
            <a:off x="255452" y="5332437"/>
            <a:ext cx="8224774" cy="1177925"/>
          </a:xfrm>
        </p:spPr>
        <p:txBody>
          <a:bodyPr>
            <a:normAutofit/>
          </a:bodyPr>
          <a:lstStyle/>
          <a:p>
            <a:r>
              <a:rPr lang="pt-PT" sz="3200" dirty="0"/>
              <a:t>GUIA DE APOIO AO PREENCHIMENTO	</a:t>
            </a:r>
          </a:p>
        </p:txBody>
      </p:sp>
      <p:sp>
        <p:nvSpPr>
          <p:cNvPr id="4" name="Título 1">
            <a:extLst>
              <a:ext uri="{FF2B5EF4-FFF2-40B4-BE49-F238E27FC236}">
                <a16:creationId xmlns:a16="http://schemas.microsoft.com/office/drawing/2014/main" id="{F5F39AB4-22AF-42F3-8690-452DA26AF7EC}"/>
              </a:ext>
            </a:extLst>
          </p:cNvPr>
          <p:cNvSpPr txBox="1">
            <a:spLocks/>
          </p:cNvSpPr>
          <p:nvPr/>
        </p:nvSpPr>
        <p:spPr>
          <a:xfrm>
            <a:off x="425781" y="3097935"/>
            <a:ext cx="10454881" cy="20680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kern="1200" cap="all" baseline="0">
                <a:solidFill>
                  <a:schemeClr val="bg1">
                    <a:lumMod val="95000"/>
                  </a:schemeClr>
                </a:solidFill>
                <a:latin typeface="Yu Gothic" panose="020B0400000000000000" pitchFamily="34" charset="-128"/>
                <a:ea typeface="Yu Gothic" panose="020B0400000000000000" pitchFamily="34" charset="-128"/>
                <a:cs typeface="+mj-cs"/>
              </a:defRPr>
            </a:lvl1pPr>
          </a:lstStyle>
          <a:p>
            <a:endParaRPr lang="pt-PT" sz="3600" dirty="0"/>
          </a:p>
        </p:txBody>
      </p:sp>
    </p:spTree>
    <p:extLst>
      <p:ext uri="{BB962C8B-B14F-4D97-AF65-F5344CB8AC3E}">
        <p14:creationId xmlns:p14="http://schemas.microsoft.com/office/powerpoint/2010/main" val="1138021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Registo inicial</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4C312E45-F010-46ED-82DD-17C5C5C495DD}"/>
              </a:ext>
            </a:extLst>
          </p:cNvPr>
          <p:cNvSpPr>
            <a:spLocks noGrp="1"/>
          </p:cNvSpPr>
          <p:nvPr>
            <p:ph sz="half" idx="1"/>
          </p:nvPr>
        </p:nvSpPr>
        <p:spPr>
          <a:xfrm>
            <a:off x="786213" y="2435525"/>
            <a:ext cx="10419669" cy="796500"/>
          </a:xfrm>
        </p:spPr>
        <p:txBody>
          <a:bodyPr wrap="square">
            <a:spAutoFit/>
          </a:bodyPr>
          <a:lstStyle/>
          <a:p>
            <a:pPr algn="just">
              <a:spcAft>
                <a:spcPts val="800"/>
              </a:spcAft>
            </a:pPr>
            <a:r>
              <a:rPr lang="pt-PT" sz="1600" dirty="0"/>
              <a:t>A aceitação da Política de Privacidade é obrigatória, em cumprimento do Regulamento Geral de Proteção de Dados (RGPD).</a:t>
            </a:r>
          </a:p>
        </p:txBody>
      </p:sp>
      <p:pic>
        <p:nvPicPr>
          <p:cNvPr id="5" name="Imagem 4">
            <a:extLst>
              <a:ext uri="{FF2B5EF4-FFF2-40B4-BE49-F238E27FC236}">
                <a16:creationId xmlns:a16="http://schemas.microsoft.com/office/drawing/2014/main" id="{4DF1F55C-8FFE-4F72-B037-CA635EBE6737}"/>
              </a:ext>
            </a:extLst>
          </p:cNvPr>
          <p:cNvPicPr>
            <a:picLocks noChangeAspect="1"/>
          </p:cNvPicPr>
          <p:nvPr/>
        </p:nvPicPr>
        <p:blipFill>
          <a:blip r:embed="rId2"/>
          <a:stretch>
            <a:fillRect/>
          </a:stretch>
        </p:blipFill>
        <p:spPr>
          <a:xfrm>
            <a:off x="1170359" y="3523785"/>
            <a:ext cx="9412013" cy="3334215"/>
          </a:xfrm>
          <a:prstGeom prst="rect">
            <a:avLst/>
          </a:prstGeom>
        </p:spPr>
      </p:pic>
      <p:sp>
        <p:nvSpPr>
          <p:cNvPr id="8" name="Retângulo 7">
            <a:extLst>
              <a:ext uri="{FF2B5EF4-FFF2-40B4-BE49-F238E27FC236}">
                <a16:creationId xmlns:a16="http://schemas.microsoft.com/office/drawing/2014/main" id="{9670A35E-02C2-4DD8-9F75-038E984A8B42}"/>
              </a:ext>
            </a:extLst>
          </p:cNvPr>
          <p:cNvSpPr/>
          <p:nvPr/>
        </p:nvSpPr>
        <p:spPr>
          <a:xfrm>
            <a:off x="786213" y="1493035"/>
            <a:ext cx="10509315" cy="884473"/>
          </a:xfrm>
          <a:prstGeom prst="rect">
            <a:avLst/>
          </a:prstGeom>
        </p:spPr>
        <p:txBody>
          <a:bodyPr wrap="square">
            <a:spAutoFit/>
          </a:bodyPr>
          <a:lstStyle/>
          <a:p>
            <a:pPr algn="just">
              <a:lnSpc>
                <a:spcPct val="150000"/>
              </a:lnSpc>
              <a:spcBef>
                <a:spcPts val="1000"/>
              </a:spcBef>
              <a:spcAft>
                <a:spcPts val="800"/>
              </a:spcAft>
            </a:pPr>
            <a:r>
              <a:rPr lang="pt-PT" dirty="0">
                <a:solidFill>
                  <a:srgbClr val="233759"/>
                </a:solidFill>
                <a:latin typeface="Yu Gothic" panose="020B0400000000000000" pitchFamily="34" charset="-128"/>
                <a:ea typeface="Yu Gothic" panose="020B0400000000000000" pitchFamily="34" charset="-128"/>
              </a:rPr>
              <a:t>Tratando-se da primeira vez que acede à plataforma, a primeira página diz respeito aos dados pessoais.</a:t>
            </a:r>
          </a:p>
        </p:txBody>
      </p:sp>
    </p:spTree>
    <p:extLst>
      <p:ext uri="{BB962C8B-B14F-4D97-AF65-F5344CB8AC3E}">
        <p14:creationId xmlns:p14="http://schemas.microsoft.com/office/powerpoint/2010/main" val="4148897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Caracterização – dados pessoais</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4C312E45-F010-46ED-82DD-17C5C5C495DD}"/>
              </a:ext>
            </a:extLst>
          </p:cNvPr>
          <p:cNvSpPr>
            <a:spLocks noGrp="1"/>
          </p:cNvSpPr>
          <p:nvPr>
            <p:ph sz="half" idx="1"/>
          </p:nvPr>
        </p:nvSpPr>
        <p:spPr>
          <a:xfrm>
            <a:off x="6707430" y="1206444"/>
            <a:ext cx="4858037" cy="4697434"/>
          </a:xfrm>
        </p:spPr>
        <p:txBody>
          <a:bodyPr>
            <a:normAutofit/>
          </a:bodyPr>
          <a:lstStyle/>
          <a:p>
            <a:r>
              <a:rPr lang="pt-PT" dirty="0"/>
              <a:t>A plataforma assinala todos os campos de preenchimento obrigatório. A ausência de preenchimento de qualquer um destes campos impede a submissão da candidatura.</a:t>
            </a:r>
          </a:p>
          <a:p>
            <a:r>
              <a:rPr lang="pt-PT" dirty="0"/>
              <a:t>Uma vez que é obrigatório estar registado no sistema de identificação (IB) do IFAP I.P., será necessário responder positivamente à questão “Tem parcelário?” e indicar o respetivo NIFAP.</a:t>
            </a:r>
          </a:p>
          <a:p>
            <a:r>
              <a:rPr lang="pt-PT" dirty="0"/>
              <a:t>Os campos NISS e IBAN não são necessários para esta medida de apoio, uma vez que os pagamentos serão realizados pelo IFAP I.P., para o IBAN identificado como conta geral no IB, independentemente de registar ou não um IBAN nesta plataforma.</a:t>
            </a:r>
          </a:p>
        </p:txBody>
      </p:sp>
      <p:pic>
        <p:nvPicPr>
          <p:cNvPr id="3" name="Imagem 2">
            <a:extLst>
              <a:ext uri="{FF2B5EF4-FFF2-40B4-BE49-F238E27FC236}">
                <a16:creationId xmlns:a16="http://schemas.microsoft.com/office/drawing/2014/main" id="{6BD1532E-4B82-44AA-A10B-07F0E66A4701}"/>
              </a:ext>
            </a:extLst>
          </p:cNvPr>
          <p:cNvPicPr>
            <a:picLocks noChangeAspect="1"/>
          </p:cNvPicPr>
          <p:nvPr/>
        </p:nvPicPr>
        <p:blipFill>
          <a:blip r:embed="rId2"/>
          <a:stretch>
            <a:fillRect/>
          </a:stretch>
        </p:blipFill>
        <p:spPr>
          <a:xfrm>
            <a:off x="626533" y="1469470"/>
            <a:ext cx="5562600" cy="5174512"/>
          </a:xfrm>
          <a:prstGeom prst="rect">
            <a:avLst/>
          </a:prstGeom>
        </p:spPr>
      </p:pic>
    </p:spTree>
    <p:extLst>
      <p:ext uri="{BB962C8B-B14F-4D97-AF65-F5344CB8AC3E}">
        <p14:creationId xmlns:p14="http://schemas.microsoft.com/office/powerpoint/2010/main" val="3261270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Caracterização – exploração</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4C312E45-F010-46ED-82DD-17C5C5C495DD}"/>
              </a:ext>
            </a:extLst>
          </p:cNvPr>
          <p:cNvSpPr>
            <a:spLocks noGrp="1"/>
          </p:cNvSpPr>
          <p:nvPr>
            <p:ph sz="half" idx="1"/>
          </p:nvPr>
        </p:nvSpPr>
        <p:spPr>
          <a:xfrm>
            <a:off x="786213" y="1540996"/>
            <a:ext cx="10246408" cy="780611"/>
          </a:xfrm>
        </p:spPr>
        <p:txBody>
          <a:bodyPr/>
          <a:lstStyle/>
          <a:p>
            <a:r>
              <a:rPr lang="pt-PT" dirty="0"/>
              <a:t>Após a caracterização do beneficiário, é necessário caracterizar a exploração, selecionando o separador “Explorações” e a opção “Adicionar”.</a:t>
            </a:r>
          </a:p>
        </p:txBody>
      </p:sp>
      <p:sp>
        <p:nvSpPr>
          <p:cNvPr id="8" name="Marcador de Posição de Conteúdo 6">
            <a:extLst>
              <a:ext uri="{FF2B5EF4-FFF2-40B4-BE49-F238E27FC236}">
                <a16:creationId xmlns:a16="http://schemas.microsoft.com/office/drawing/2014/main" id="{994C17FF-512C-49C3-8442-D036D248228E}"/>
              </a:ext>
            </a:extLst>
          </p:cNvPr>
          <p:cNvSpPr txBox="1">
            <a:spLocks/>
          </p:cNvSpPr>
          <p:nvPr/>
        </p:nvSpPr>
        <p:spPr>
          <a:xfrm>
            <a:off x="786213" y="3580503"/>
            <a:ext cx="10999387" cy="1074105"/>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sz="1200" dirty="0"/>
              <a:t>Deverão ser adicionadas todas as explorações do beneficiário afetadas, independentemente de estarem em concelhos e/ou freguesias distintos. No campo “Parcela/polígono do parcelário”, deve </a:t>
            </a:r>
            <a:r>
              <a:rPr lang="pt-PT" sz="1200" b="1" dirty="0"/>
              <a:t>obrigatoriamente</a:t>
            </a:r>
            <a:r>
              <a:rPr lang="pt-PT" sz="1200" dirty="0"/>
              <a:t> ser introduzido o nº da parcela (ou de polígono) existente no Sistema de Identificação Parcelar (</a:t>
            </a:r>
            <a:r>
              <a:rPr lang="pt-PT" sz="1200" dirty="0" err="1"/>
              <a:t>iSIP</a:t>
            </a:r>
            <a:r>
              <a:rPr lang="pt-PT" sz="1200" dirty="0"/>
              <a:t>) do IFAP, </a:t>
            </a:r>
            <a:r>
              <a:rPr lang="pt-PT" sz="1200" u="sng" dirty="0"/>
              <a:t>exceto no caso de explorações apícolas</a:t>
            </a:r>
            <a:r>
              <a:rPr lang="pt-PT" sz="1200" dirty="0"/>
              <a:t>, onde deverá registar o </a:t>
            </a:r>
            <a:r>
              <a:rPr lang="pt-PT" sz="1200" u="sng" dirty="0"/>
              <a:t>nome do apiário </a:t>
            </a:r>
            <a:r>
              <a:rPr lang="pt-PT" sz="1200" dirty="0"/>
              <a:t>declarado na última Declaração de existências.</a:t>
            </a:r>
          </a:p>
        </p:txBody>
      </p:sp>
      <p:pic>
        <p:nvPicPr>
          <p:cNvPr id="5" name="Imagem 4">
            <a:extLst>
              <a:ext uri="{FF2B5EF4-FFF2-40B4-BE49-F238E27FC236}">
                <a16:creationId xmlns:a16="http://schemas.microsoft.com/office/drawing/2014/main" id="{C823C8AB-8F1C-4424-B72F-7301AF29ADF4}"/>
              </a:ext>
            </a:extLst>
          </p:cNvPr>
          <p:cNvPicPr>
            <a:picLocks noChangeAspect="1"/>
          </p:cNvPicPr>
          <p:nvPr/>
        </p:nvPicPr>
        <p:blipFill>
          <a:blip r:embed="rId2"/>
          <a:stretch>
            <a:fillRect/>
          </a:stretch>
        </p:blipFill>
        <p:spPr>
          <a:xfrm>
            <a:off x="829988" y="2345383"/>
            <a:ext cx="9562094" cy="932114"/>
          </a:xfrm>
          <a:prstGeom prst="rect">
            <a:avLst/>
          </a:prstGeom>
        </p:spPr>
      </p:pic>
      <p:pic>
        <p:nvPicPr>
          <p:cNvPr id="9" name="Imagem 8">
            <a:extLst>
              <a:ext uri="{FF2B5EF4-FFF2-40B4-BE49-F238E27FC236}">
                <a16:creationId xmlns:a16="http://schemas.microsoft.com/office/drawing/2014/main" id="{C53D807D-ED1B-4985-9E52-3E1FA0285986}"/>
              </a:ext>
            </a:extLst>
          </p:cNvPr>
          <p:cNvPicPr>
            <a:picLocks noChangeAspect="1"/>
          </p:cNvPicPr>
          <p:nvPr/>
        </p:nvPicPr>
        <p:blipFill>
          <a:blip r:embed="rId3"/>
          <a:stretch>
            <a:fillRect/>
          </a:stretch>
        </p:blipFill>
        <p:spPr>
          <a:xfrm>
            <a:off x="829988" y="4828990"/>
            <a:ext cx="9665966" cy="1817970"/>
          </a:xfrm>
          <a:prstGeom prst="rect">
            <a:avLst/>
          </a:prstGeom>
        </p:spPr>
      </p:pic>
    </p:spTree>
    <p:extLst>
      <p:ext uri="{BB962C8B-B14F-4D97-AF65-F5344CB8AC3E}">
        <p14:creationId xmlns:p14="http://schemas.microsoft.com/office/powerpoint/2010/main" val="808654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Caracterização – exploração</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4C312E45-F010-46ED-82DD-17C5C5C495DD}"/>
              </a:ext>
            </a:extLst>
          </p:cNvPr>
          <p:cNvSpPr>
            <a:spLocks noGrp="1"/>
          </p:cNvSpPr>
          <p:nvPr>
            <p:ph sz="half" idx="1"/>
          </p:nvPr>
        </p:nvSpPr>
        <p:spPr>
          <a:xfrm>
            <a:off x="6096000" y="1540995"/>
            <a:ext cx="5772439" cy="4697434"/>
          </a:xfrm>
        </p:spPr>
        <p:txBody>
          <a:bodyPr>
            <a:normAutofit/>
          </a:bodyPr>
          <a:lstStyle/>
          <a:p>
            <a:pPr marL="285750" indent="-285750">
              <a:buFontTx/>
              <a:buChar char="-"/>
            </a:pPr>
            <a:r>
              <a:rPr lang="pt-PT" dirty="0"/>
              <a:t>Para cada exploração, será também necessário identificar as respetivas coordenadas (de qualquer ponto dentro da parcela identificada). </a:t>
            </a:r>
          </a:p>
          <a:p>
            <a:pPr marL="285750" indent="-285750">
              <a:buFontTx/>
              <a:buChar char="-"/>
            </a:pPr>
            <a:r>
              <a:rPr lang="pt-PT" dirty="0"/>
              <a:t>Selecionando o ícone indicado no exemplo, irá abrir ligação com o Google </a:t>
            </a:r>
            <a:r>
              <a:rPr lang="pt-PT" dirty="0" err="1"/>
              <a:t>Maps</a:t>
            </a:r>
            <a:r>
              <a:rPr lang="pt-PT" dirty="0"/>
              <a:t>, onde podemos navegar até à exploração do beneficiário, selecionar um ponto do local, e copiar as coordenadas associadas, conforme exemplos seguintes.</a:t>
            </a:r>
          </a:p>
        </p:txBody>
      </p:sp>
      <p:pic>
        <p:nvPicPr>
          <p:cNvPr id="5" name="Imagem 4">
            <a:extLst>
              <a:ext uri="{FF2B5EF4-FFF2-40B4-BE49-F238E27FC236}">
                <a16:creationId xmlns:a16="http://schemas.microsoft.com/office/drawing/2014/main" id="{6EA4D2D9-1F15-4FF3-9777-9F6C86A4977B}"/>
              </a:ext>
            </a:extLst>
          </p:cNvPr>
          <p:cNvPicPr>
            <a:picLocks noChangeAspect="1"/>
          </p:cNvPicPr>
          <p:nvPr/>
        </p:nvPicPr>
        <p:blipFill>
          <a:blip r:embed="rId2"/>
          <a:stretch>
            <a:fillRect/>
          </a:stretch>
        </p:blipFill>
        <p:spPr>
          <a:xfrm>
            <a:off x="1414636" y="1780628"/>
            <a:ext cx="4466211" cy="2890598"/>
          </a:xfrm>
          <a:prstGeom prst="rect">
            <a:avLst/>
          </a:prstGeom>
        </p:spPr>
      </p:pic>
    </p:spTree>
    <p:extLst>
      <p:ext uri="{BB962C8B-B14F-4D97-AF65-F5344CB8AC3E}">
        <p14:creationId xmlns:p14="http://schemas.microsoft.com/office/powerpoint/2010/main" val="2313467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Caracterização – exploração</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pic>
        <p:nvPicPr>
          <p:cNvPr id="6" name="Marcador de Posição de Conteúdo 5">
            <a:extLst>
              <a:ext uri="{FF2B5EF4-FFF2-40B4-BE49-F238E27FC236}">
                <a16:creationId xmlns:a16="http://schemas.microsoft.com/office/drawing/2014/main" id="{927A6928-9F04-4438-92F4-2F843A8357B6}"/>
              </a:ext>
            </a:extLst>
          </p:cNvPr>
          <p:cNvPicPr>
            <a:picLocks noGrp="1" noChangeAspect="1"/>
          </p:cNvPicPr>
          <p:nvPr>
            <p:ph sz="half" idx="1"/>
          </p:nvPr>
        </p:nvPicPr>
        <p:blipFill>
          <a:blip r:embed="rId2"/>
          <a:stretch>
            <a:fillRect/>
          </a:stretch>
        </p:blipFill>
        <p:spPr>
          <a:xfrm>
            <a:off x="781730" y="1352825"/>
            <a:ext cx="5184999" cy="2304776"/>
          </a:xfrm>
          <a:prstGeom prst="rect">
            <a:avLst/>
          </a:prstGeom>
        </p:spPr>
      </p:pic>
      <p:pic>
        <p:nvPicPr>
          <p:cNvPr id="3" name="Imagem 2">
            <a:extLst>
              <a:ext uri="{FF2B5EF4-FFF2-40B4-BE49-F238E27FC236}">
                <a16:creationId xmlns:a16="http://schemas.microsoft.com/office/drawing/2014/main" id="{AE8200DE-B1AB-4D93-8254-AD6FCAF92F8E}"/>
              </a:ext>
            </a:extLst>
          </p:cNvPr>
          <p:cNvPicPr>
            <a:picLocks noChangeAspect="1"/>
          </p:cNvPicPr>
          <p:nvPr/>
        </p:nvPicPr>
        <p:blipFill>
          <a:blip r:embed="rId3"/>
          <a:stretch>
            <a:fillRect/>
          </a:stretch>
        </p:blipFill>
        <p:spPr>
          <a:xfrm>
            <a:off x="6166458" y="3827929"/>
            <a:ext cx="4160883" cy="2899848"/>
          </a:xfrm>
          <a:prstGeom prst="rect">
            <a:avLst/>
          </a:prstGeom>
        </p:spPr>
      </p:pic>
    </p:spTree>
    <p:extLst>
      <p:ext uri="{BB962C8B-B14F-4D97-AF65-F5344CB8AC3E}">
        <p14:creationId xmlns:p14="http://schemas.microsoft.com/office/powerpoint/2010/main" val="2527430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sz="3200" dirty="0"/>
              <a:t>Requisitos para submissão - mensagens</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75507FC9-F25E-46EB-BF9E-3097642236D5}"/>
              </a:ext>
            </a:extLst>
          </p:cNvPr>
          <p:cNvSpPr>
            <a:spLocks noGrp="1"/>
          </p:cNvSpPr>
          <p:nvPr>
            <p:ph sz="half" idx="1"/>
          </p:nvPr>
        </p:nvSpPr>
        <p:spPr>
          <a:xfrm>
            <a:off x="930128" y="4540531"/>
            <a:ext cx="10331744" cy="1821040"/>
          </a:xfrm>
        </p:spPr>
        <p:txBody>
          <a:bodyPr>
            <a:normAutofit fontScale="92500"/>
          </a:bodyPr>
          <a:lstStyle/>
          <a:p>
            <a:r>
              <a:rPr lang="pt-PT" dirty="0"/>
              <a:t>Após registar a identificação do beneficiário e a respetiva exploração, é possível criar a declaração de prejuízos.</a:t>
            </a:r>
          </a:p>
          <a:p>
            <a:pPr marL="285750" indent="-285750">
              <a:buFontTx/>
              <a:buChar char="-"/>
            </a:pPr>
            <a:r>
              <a:rPr lang="pt-PT" dirty="0"/>
              <a:t>No canto superior direito consta um campo de mensagens. Quaisquer mensagens que indiquem a falta de preenchimento de algum campo impedem a submissão da candidatura, e a candidatura não estará visível para submissão.</a:t>
            </a:r>
          </a:p>
          <a:p>
            <a:pPr marL="285750" indent="-285750">
              <a:buFontTx/>
              <a:buChar char="-"/>
            </a:pPr>
            <a:r>
              <a:rPr lang="pt-PT" dirty="0"/>
              <a:t>Poderá atualizar toda a informação em falta clicando em “Atualizar os seus dados”.</a:t>
            </a:r>
          </a:p>
        </p:txBody>
      </p:sp>
      <p:pic>
        <p:nvPicPr>
          <p:cNvPr id="6" name="Imagem 5">
            <a:extLst>
              <a:ext uri="{FF2B5EF4-FFF2-40B4-BE49-F238E27FC236}">
                <a16:creationId xmlns:a16="http://schemas.microsoft.com/office/drawing/2014/main" id="{272C038B-1C39-4D17-AE21-5B433841E920}"/>
              </a:ext>
            </a:extLst>
          </p:cNvPr>
          <p:cNvPicPr>
            <a:picLocks noChangeAspect="1"/>
          </p:cNvPicPr>
          <p:nvPr/>
        </p:nvPicPr>
        <p:blipFill>
          <a:blip r:embed="rId2"/>
          <a:stretch>
            <a:fillRect/>
          </a:stretch>
        </p:blipFill>
        <p:spPr>
          <a:xfrm>
            <a:off x="1506019" y="1406949"/>
            <a:ext cx="8389261" cy="2678148"/>
          </a:xfrm>
          <a:prstGeom prst="rect">
            <a:avLst/>
          </a:prstGeom>
        </p:spPr>
      </p:pic>
    </p:spTree>
    <p:extLst>
      <p:ext uri="{BB962C8B-B14F-4D97-AF65-F5344CB8AC3E}">
        <p14:creationId xmlns:p14="http://schemas.microsoft.com/office/powerpoint/2010/main" val="2865594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sz="3200" dirty="0"/>
              <a:t>Requisitos para submissão - mensagens</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75507FC9-F25E-46EB-BF9E-3097642236D5}"/>
              </a:ext>
            </a:extLst>
          </p:cNvPr>
          <p:cNvSpPr>
            <a:spLocks noGrp="1"/>
          </p:cNvSpPr>
          <p:nvPr>
            <p:ph sz="half" idx="1"/>
          </p:nvPr>
        </p:nvSpPr>
        <p:spPr>
          <a:xfrm>
            <a:off x="1054709" y="3110439"/>
            <a:ext cx="10282158" cy="913733"/>
          </a:xfrm>
        </p:spPr>
        <p:txBody>
          <a:bodyPr/>
          <a:lstStyle/>
          <a:p>
            <a:r>
              <a:rPr lang="pt-PT" dirty="0"/>
              <a:t>De forma idêntica, pode também aceder ao menu “Explorações” e “gerir explorações”, para editar a informação já registada ou </a:t>
            </a:r>
            <a:r>
              <a:rPr lang="pt-PT" dirty="0" smtClean="0"/>
              <a:t>adicionar </a:t>
            </a:r>
            <a:r>
              <a:rPr lang="pt-PT" dirty="0"/>
              <a:t>novos locais.</a:t>
            </a:r>
          </a:p>
        </p:txBody>
      </p:sp>
      <p:sp>
        <p:nvSpPr>
          <p:cNvPr id="12" name="Marcador de Posição de Conteúdo 6">
            <a:extLst>
              <a:ext uri="{FF2B5EF4-FFF2-40B4-BE49-F238E27FC236}">
                <a16:creationId xmlns:a16="http://schemas.microsoft.com/office/drawing/2014/main" id="{7F69B629-378E-47D8-A92E-9813BB4B9430}"/>
              </a:ext>
            </a:extLst>
          </p:cNvPr>
          <p:cNvSpPr txBox="1">
            <a:spLocks/>
          </p:cNvSpPr>
          <p:nvPr/>
        </p:nvSpPr>
        <p:spPr>
          <a:xfrm>
            <a:off x="1278629" y="4080799"/>
            <a:ext cx="10058238" cy="137253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dirty="0"/>
              <a:t>Após preenchimento de todos os dados, e sem mensagens de erro no respetivo campo, deverá ser preenchida a declaração de prejuízos, selecionando “Nova declaração” ou “Submeta aqui a sua declaração”</a:t>
            </a:r>
          </a:p>
        </p:txBody>
      </p:sp>
      <p:pic>
        <p:nvPicPr>
          <p:cNvPr id="5" name="Imagem 4">
            <a:extLst>
              <a:ext uri="{FF2B5EF4-FFF2-40B4-BE49-F238E27FC236}">
                <a16:creationId xmlns:a16="http://schemas.microsoft.com/office/drawing/2014/main" id="{235C716C-1B2F-4CDF-93AB-BBDFFB0B29FF}"/>
              </a:ext>
            </a:extLst>
          </p:cNvPr>
          <p:cNvPicPr>
            <a:picLocks noChangeAspect="1"/>
          </p:cNvPicPr>
          <p:nvPr/>
        </p:nvPicPr>
        <p:blipFill>
          <a:blip r:embed="rId2"/>
          <a:stretch>
            <a:fillRect/>
          </a:stretch>
        </p:blipFill>
        <p:spPr>
          <a:xfrm>
            <a:off x="625351" y="1404667"/>
            <a:ext cx="10711516" cy="1571598"/>
          </a:xfrm>
          <a:prstGeom prst="rect">
            <a:avLst/>
          </a:prstGeom>
        </p:spPr>
      </p:pic>
      <p:pic>
        <p:nvPicPr>
          <p:cNvPr id="6" name="Imagem 5">
            <a:extLst>
              <a:ext uri="{FF2B5EF4-FFF2-40B4-BE49-F238E27FC236}">
                <a16:creationId xmlns:a16="http://schemas.microsoft.com/office/drawing/2014/main" id="{75A65323-1E04-4394-90E1-A3F7FB870E3A}"/>
              </a:ext>
            </a:extLst>
          </p:cNvPr>
          <p:cNvPicPr>
            <a:picLocks noChangeAspect="1"/>
          </p:cNvPicPr>
          <p:nvPr/>
        </p:nvPicPr>
        <p:blipFill>
          <a:blip r:embed="rId3"/>
          <a:stretch>
            <a:fillRect/>
          </a:stretch>
        </p:blipFill>
        <p:spPr>
          <a:xfrm>
            <a:off x="1485070" y="4851400"/>
            <a:ext cx="8428051" cy="1925711"/>
          </a:xfrm>
          <a:prstGeom prst="rect">
            <a:avLst/>
          </a:prstGeom>
        </p:spPr>
      </p:pic>
    </p:spTree>
    <p:extLst>
      <p:ext uri="{BB962C8B-B14F-4D97-AF65-F5344CB8AC3E}">
        <p14:creationId xmlns:p14="http://schemas.microsoft.com/office/powerpoint/2010/main" val="206970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sz="3200" dirty="0"/>
              <a:t>Requisitos para submissão – MEDIDAS DISPONÍVEIS</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12" name="Marcador de Posição de Conteúdo 6">
            <a:extLst>
              <a:ext uri="{FF2B5EF4-FFF2-40B4-BE49-F238E27FC236}">
                <a16:creationId xmlns:a16="http://schemas.microsoft.com/office/drawing/2014/main" id="{7F69B629-378E-47D8-A92E-9813BB4B9430}"/>
              </a:ext>
            </a:extLst>
          </p:cNvPr>
          <p:cNvSpPr txBox="1">
            <a:spLocks/>
          </p:cNvSpPr>
          <p:nvPr/>
        </p:nvSpPr>
        <p:spPr>
          <a:xfrm>
            <a:off x="1097842" y="1667994"/>
            <a:ext cx="9849558" cy="888938"/>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PT" dirty="0"/>
              <a:t>Ao selecionar “Nova declaração”, deverá selecionar a medida de apoio “Intempéries 2026 – Apoios simplificados”.</a:t>
            </a:r>
          </a:p>
        </p:txBody>
      </p:sp>
      <p:pic>
        <p:nvPicPr>
          <p:cNvPr id="3" name="Imagem 2">
            <a:extLst>
              <a:ext uri="{FF2B5EF4-FFF2-40B4-BE49-F238E27FC236}">
                <a16:creationId xmlns:a16="http://schemas.microsoft.com/office/drawing/2014/main" id="{1D1AF7FF-0592-4DF5-88D2-37E8F895BCFC}"/>
              </a:ext>
            </a:extLst>
          </p:cNvPr>
          <p:cNvPicPr>
            <a:picLocks noChangeAspect="1"/>
          </p:cNvPicPr>
          <p:nvPr/>
        </p:nvPicPr>
        <p:blipFill>
          <a:blip r:embed="rId2"/>
          <a:stretch>
            <a:fillRect/>
          </a:stretch>
        </p:blipFill>
        <p:spPr>
          <a:xfrm>
            <a:off x="1712543" y="2831015"/>
            <a:ext cx="8057066" cy="2561775"/>
          </a:xfrm>
          <a:prstGeom prst="rect">
            <a:avLst/>
          </a:prstGeom>
        </p:spPr>
      </p:pic>
    </p:spTree>
    <p:extLst>
      <p:ext uri="{BB962C8B-B14F-4D97-AF65-F5344CB8AC3E}">
        <p14:creationId xmlns:p14="http://schemas.microsoft.com/office/powerpoint/2010/main" val="2242466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Submissão da candidatura</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75507FC9-F25E-46EB-BF9E-3097642236D5}"/>
              </a:ext>
            </a:extLst>
          </p:cNvPr>
          <p:cNvSpPr>
            <a:spLocks noGrp="1"/>
          </p:cNvSpPr>
          <p:nvPr>
            <p:ph sz="half" idx="1"/>
          </p:nvPr>
        </p:nvSpPr>
        <p:spPr>
          <a:xfrm>
            <a:off x="1337734" y="5768229"/>
            <a:ext cx="9126908" cy="1438496"/>
          </a:xfrm>
        </p:spPr>
        <p:txBody>
          <a:bodyPr>
            <a:normAutofit/>
          </a:bodyPr>
          <a:lstStyle/>
          <a:p>
            <a:r>
              <a:rPr lang="pt-PT" dirty="0"/>
              <a:t>A primeira página da declaração é informativa, fazendo o enquadramento legal, indicando a área elegível, entre outras informações relevantes, como o email exclusivo para quaisquer questões agrícolas associadas às intempéries – </a:t>
            </a:r>
            <a:r>
              <a:rPr lang="pt-PT" dirty="0">
                <a:hlinkClick r:id="rId2"/>
              </a:rPr>
              <a:t>cal_agr@ccdrc.pt</a:t>
            </a:r>
            <a:endParaRPr lang="pt-PT" dirty="0"/>
          </a:p>
          <a:p>
            <a:endParaRPr lang="pt-PT" dirty="0"/>
          </a:p>
        </p:txBody>
      </p:sp>
      <p:sp>
        <p:nvSpPr>
          <p:cNvPr id="8" name="Marcador de Posição de Conteúdo 6">
            <a:extLst>
              <a:ext uri="{FF2B5EF4-FFF2-40B4-BE49-F238E27FC236}">
                <a16:creationId xmlns:a16="http://schemas.microsoft.com/office/drawing/2014/main" id="{86BCEBE4-9296-4EBF-BC80-42FE301937C5}"/>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pic>
        <p:nvPicPr>
          <p:cNvPr id="6" name="Imagem 5">
            <a:extLst>
              <a:ext uri="{FF2B5EF4-FFF2-40B4-BE49-F238E27FC236}">
                <a16:creationId xmlns:a16="http://schemas.microsoft.com/office/drawing/2014/main" id="{8AE660D6-FD74-40E1-B204-7774AF6085DB}"/>
              </a:ext>
            </a:extLst>
          </p:cNvPr>
          <p:cNvPicPr>
            <a:picLocks noChangeAspect="1"/>
          </p:cNvPicPr>
          <p:nvPr/>
        </p:nvPicPr>
        <p:blipFill>
          <a:blip r:embed="rId3"/>
          <a:stretch>
            <a:fillRect/>
          </a:stretch>
        </p:blipFill>
        <p:spPr>
          <a:xfrm>
            <a:off x="2145875" y="1841926"/>
            <a:ext cx="6993892" cy="3712422"/>
          </a:xfrm>
          <a:prstGeom prst="rect">
            <a:avLst/>
          </a:prstGeom>
        </p:spPr>
      </p:pic>
    </p:spTree>
    <p:extLst>
      <p:ext uri="{BB962C8B-B14F-4D97-AF65-F5344CB8AC3E}">
        <p14:creationId xmlns:p14="http://schemas.microsoft.com/office/powerpoint/2010/main" val="2082198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sz="3200" dirty="0"/>
              <a:t>REPOSIÇÃO DO POTENCIAL PRODUTIVO</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12" name="Marcador de Posição de Conteúdo 6">
            <a:extLst>
              <a:ext uri="{FF2B5EF4-FFF2-40B4-BE49-F238E27FC236}">
                <a16:creationId xmlns:a16="http://schemas.microsoft.com/office/drawing/2014/main" id="{7F69B629-378E-47D8-A92E-9813BB4B9430}"/>
              </a:ext>
            </a:extLst>
          </p:cNvPr>
          <p:cNvSpPr txBox="1">
            <a:spLocks/>
          </p:cNvSpPr>
          <p:nvPr/>
        </p:nvSpPr>
        <p:spPr>
          <a:xfrm>
            <a:off x="1585410" y="1361701"/>
            <a:ext cx="9021175" cy="1230033"/>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pPr>
            <a:r>
              <a:rPr lang="pt-PT" sz="2400" dirty="0"/>
              <a:t>E se os prejuízos existentes forem superiores a 10.000€? </a:t>
            </a:r>
          </a:p>
          <a:p>
            <a:pPr algn="just">
              <a:lnSpc>
                <a:spcPct val="110000"/>
              </a:lnSpc>
            </a:pPr>
            <a:r>
              <a:rPr lang="pt-PT" sz="2400" dirty="0"/>
              <a:t>Não há mais nenhuma medida de apoio? </a:t>
            </a:r>
          </a:p>
        </p:txBody>
      </p:sp>
      <p:sp>
        <p:nvSpPr>
          <p:cNvPr id="8" name="Marcador de Posição de Conteúdo 6">
            <a:extLst>
              <a:ext uri="{FF2B5EF4-FFF2-40B4-BE49-F238E27FC236}">
                <a16:creationId xmlns:a16="http://schemas.microsoft.com/office/drawing/2014/main" id="{AD1AFCA1-C1D3-4649-8AA0-34B9A6FBD7F2}"/>
              </a:ext>
            </a:extLst>
          </p:cNvPr>
          <p:cNvSpPr>
            <a:spLocks noGrp="1"/>
          </p:cNvSpPr>
          <p:nvPr>
            <p:ph sz="half" idx="1"/>
          </p:nvPr>
        </p:nvSpPr>
        <p:spPr>
          <a:xfrm>
            <a:off x="1321872" y="2512714"/>
            <a:ext cx="9548245" cy="1246728"/>
          </a:xfrm>
        </p:spPr>
        <p:txBody>
          <a:bodyPr>
            <a:normAutofit/>
          </a:bodyPr>
          <a:lstStyle/>
          <a:p>
            <a:r>
              <a:rPr lang="pt-PT" dirty="0"/>
              <a:t>Para apoios superiores a 10.000€, os mesmos serão disponibilizados através de uma candidatura a realizar no âmbito do PEPAC, com recurso a fundos comunitários, já disponível em </a:t>
            </a:r>
            <a:r>
              <a:rPr lang="pt-PT" dirty="0">
                <a:hlinkClick r:id="rId2"/>
              </a:rPr>
              <a:t>https://pepacc.pt/concursos/restabelecimento-do-potencial-produtivo-tempestade-kristin-3o-concurso/</a:t>
            </a:r>
            <a:endParaRPr lang="pt-PT" dirty="0"/>
          </a:p>
          <a:p>
            <a:endParaRPr lang="pt-PT" dirty="0"/>
          </a:p>
        </p:txBody>
      </p:sp>
      <p:pic>
        <p:nvPicPr>
          <p:cNvPr id="6" name="Imagem 5">
            <a:extLst>
              <a:ext uri="{FF2B5EF4-FFF2-40B4-BE49-F238E27FC236}">
                <a16:creationId xmlns:a16="http://schemas.microsoft.com/office/drawing/2014/main" id="{15D33B6A-F6EB-4763-85F3-18241CE24AFD}"/>
              </a:ext>
            </a:extLst>
          </p:cNvPr>
          <p:cNvPicPr>
            <a:picLocks noChangeAspect="1"/>
          </p:cNvPicPr>
          <p:nvPr/>
        </p:nvPicPr>
        <p:blipFill>
          <a:blip r:embed="rId3"/>
          <a:stretch>
            <a:fillRect/>
          </a:stretch>
        </p:blipFill>
        <p:spPr>
          <a:xfrm>
            <a:off x="2311879" y="3742747"/>
            <a:ext cx="6878128" cy="2960001"/>
          </a:xfrm>
          <a:prstGeom prst="rect">
            <a:avLst/>
          </a:prstGeom>
        </p:spPr>
      </p:pic>
    </p:spTree>
    <p:extLst>
      <p:ext uri="{BB962C8B-B14F-4D97-AF65-F5344CB8AC3E}">
        <p14:creationId xmlns:p14="http://schemas.microsoft.com/office/powerpoint/2010/main" val="116558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Onde se encontra disponível?</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6" name="CaixaDeTexto 5">
            <a:extLst>
              <a:ext uri="{FF2B5EF4-FFF2-40B4-BE49-F238E27FC236}">
                <a16:creationId xmlns:a16="http://schemas.microsoft.com/office/drawing/2014/main" id="{E3EC2BDA-2E9C-4EC7-A484-337650B3EA4A}"/>
              </a:ext>
            </a:extLst>
          </p:cNvPr>
          <p:cNvSpPr txBox="1"/>
          <p:nvPr/>
        </p:nvSpPr>
        <p:spPr>
          <a:xfrm>
            <a:off x="1593904" y="1224992"/>
            <a:ext cx="4054727" cy="1723549"/>
          </a:xfrm>
          <a:prstGeom prst="rect">
            <a:avLst/>
          </a:prstGeom>
          <a:noFill/>
        </p:spPr>
        <p:txBody>
          <a:bodyPr wrap="square" rtlCol="0">
            <a:spAutoFit/>
          </a:bodyPr>
          <a:lstStyle/>
          <a:p>
            <a:r>
              <a:rPr lang="pt-PT" sz="4400" dirty="0">
                <a:hlinkClick r:id="rId2"/>
              </a:rPr>
              <a:t>www.ccdrc.pt</a:t>
            </a:r>
            <a:endParaRPr lang="pt-PT" sz="4400" dirty="0"/>
          </a:p>
          <a:p>
            <a:endParaRPr lang="pt-PT" sz="4400" dirty="0"/>
          </a:p>
          <a:p>
            <a:endParaRPr lang="pt-PT" dirty="0"/>
          </a:p>
        </p:txBody>
      </p:sp>
      <p:sp>
        <p:nvSpPr>
          <p:cNvPr id="13" name="CaixaDeTexto 12">
            <a:extLst>
              <a:ext uri="{FF2B5EF4-FFF2-40B4-BE49-F238E27FC236}">
                <a16:creationId xmlns:a16="http://schemas.microsoft.com/office/drawing/2014/main" id="{3700F23D-4DE6-4765-A7FB-C9F3DF870D3B}"/>
              </a:ext>
            </a:extLst>
          </p:cNvPr>
          <p:cNvSpPr txBox="1"/>
          <p:nvPr/>
        </p:nvSpPr>
        <p:spPr>
          <a:xfrm>
            <a:off x="618565" y="1301468"/>
            <a:ext cx="1165412" cy="646331"/>
          </a:xfrm>
          <a:prstGeom prst="rect">
            <a:avLst/>
          </a:prstGeom>
          <a:noFill/>
        </p:spPr>
        <p:txBody>
          <a:bodyPr wrap="square" rtlCol="0">
            <a:spAutoFit/>
          </a:bodyPr>
          <a:lstStyle/>
          <a:p>
            <a:r>
              <a:rPr lang="pt-PT" sz="3600" dirty="0">
                <a:solidFill>
                  <a:schemeClr val="accent1">
                    <a:lumMod val="75000"/>
                  </a:schemeClr>
                </a:solidFill>
              </a:rPr>
              <a:t>1)</a:t>
            </a:r>
          </a:p>
        </p:txBody>
      </p:sp>
      <p:sp>
        <p:nvSpPr>
          <p:cNvPr id="14" name="CaixaDeTexto 13">
            <a:extLst>
              <a:ext uri="{FF2B5EF4-FFF2-40B4-BE49-F238E27FC236}">
                <a16:creationId xmlns:a16="http://schemas.microsoft.com/office/drawing/2014/main" id="{19811C9B-C9F8-4E6E-BEE8-D939CA59C5E1}"/>
              </a:ext>
            </a:extLst>
          </p:cNvPr>
          <p:cNvSpPr txBox="1"/>
          <p:nvPr/>
        </p:nvSpPr>
        <p:spPr>
          <a:xfrm>
            <a:off x="618565" y="2517156"/>
            <a:ext cx="1165412" cy="646331"/>
          </a:xfrm>
          <a:prstGeom prst="rect">
            <a:avLst/>
          </a:prstGeom>
          <a:noFill/>
        </p:spPr>
        <p:txBody>
          <a:bodyPr wrap="square" rtlCol="0">
            <a:spAutoFit/>
          </a:bodyPr>
          <a:lstStyle/>
          <a:p>
            <a:r>
              <a:rPr lang="pt-PT" sz="3600" dirty="0">
                <a:solidFill>
                  <a:schemeClr val="accent1">
                    <a:lumMod val="75000"/>
                  </a:schemeClr>
                </a:solidFill>
              </a:rPr>
              <a:t>2)</a:t>
            </a:r>
          </a:p>
        </p:txBody>
      </p:sp>
      <p:sp>
        <p:nvSpPr>
          <p:cNvPr id="15" name="CaixaDeTexto 14">
            <a:extLst>
              <a:ext uri="{FF2B5EF4-FFF2-40B4-BE49-F238E27FC236}">
                <a16:creationId xmlns:a16="http://schemas.microsoft.com/office/drawing/2014/main" id="{88DF9C03-A6A6-464B-8073-283DEE32EA7E}"/>
              </a:ext>
            </a:extLst>
          </p:cNvPr>
          <p:cNvSpPr txBox="1"/>
          <p:nvPr/>
        </p:nvSpPr>
        <p:spPr>
          <a:xfrm>
            <a:off x="618565" y="4643435"/>
            <a:ext cx="1165412" cy="646331"/>
          </a:xfrm>
          <a:prstGeom prst="rect">
            <a:avLst/>
          </a:prstGeom>
          <a:noFill/>
        </p:spPr>
        <p:txBody>
          <a:bodyPr wrap="square" rtlCol="0">
            <a:spAutoFit/>
          </a:bodyPr>
          <a:lstStyle/>
          <a:p>
            <a:r>
              <a:rPr lang="pt-PT" sz="3600" dirty="0">
                <a:solidFill>
                  <a:schemeClr val="accent1">
                    <a:lumMod val="75000"/>
                  </a:schemeClr>
                </a:solidFill>
              </a:rPr>
              <a:t>3)</a:t>
            </a:r>
          </a:p>
        </p:txBody>
      </p:sp>
      <p:pic>
        <p:nvPicPr>
          <p:cNvPr id="3" name="Imagem 2">
            <a:extLst>
              <a:ext uri="{FF2B5EF4-FFF2-40B4-BE49-F238E27FC236}">
                <a16:creationId xmlns:a16="http://schemas.microsoft.com/office/drawing/2014/main" id="{DA5F9E34-8539-491B-B9C8-676D83601DFE}"/>
              </a:ext>
            </a:extLst>
          </p:cNvPr>
          <p:cNvPicPr>
            <a:picLocks noChangeAspect="1"/>
          </p:cNvPicPr>
          <p:nvPr/>
        </p:nvPicPr>
        <p:blipFill rotWithShape="1">
          <a:blip r:embed="rId3"/>
          <a:srcRect l="530" t="2363" r="1" b="926"/>
          <a:stretch/>
        </p:blipFill>
        <p:spPr>
          <a:xfrm>
            <a:off x="1244599" y="2294466"/>
            <a:ext cx="8136225" cy="1481667"/>
          </a:xfrm>
          <a:prstGeom prst="rect">
            <a:avLst/>
          </a:prstGeom>
        </p:spPr>
      </p:pic>
      <p:pic>
        <p:nvPicPr>
          <p:cNvPr id="9" name="Imagem 8">
            <a:extLst>
              <a:ext uri="{FF2B5EF4-FFF2-40B4-BE49-F238E27FC236}">
                <a16:creationId xmlns:a16="http://schemas.microsoft.com/office/drawing/2014/main" id="{5FE77708-C0FC-4794-B776-AC87F485353C}"/>
              </a:ext>
            </a:extLst>
          </p:cNvPr>
          <p:cNvPicPr>
            <a:picLocks noChangeAspect="1"/>
          </p:cNvPicPr>
          <p:nvPr/>
        </p:nvPicPr>
        <p:blipFill>
          <a:blip r:embed="rId4"/>
          <a:stretch>
            <a:fillRect/>
          </a:stretch>
        </p:blipFill>
        <p:spPr>
          <a:xfrm>
            <a:off x="2198621" y="4154747"/>
            <a:ext cx="6321958" cy="2332034"/>
          </a:xfrm>
          <a:prstGeom prst="rect">
            <a:avLst/>
          </a:prstGeom>
        </p:spPr>
      </p:pic>
    </p:spTree>
    <p:extLst>
      <p:ext uri="{BB962C8B-B14F-4D97-AF65-F5344CB8AC3E}">
        <p14:creationId xmlns:p14="http://schemas.microsoft.com/office/powerpoint/2010/main" val="3516957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sz="3200" dirty="0"/>
              <a:t>REPOSIÇÃO DO POTENCIAL PRODUTIVO</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11" name="Marcador de Posição de Conteúdo 6">
            <a:extLst>
              <a:ext uri="{FF2B5EF4-FFF2-40B4-BE49-F238E27FC236}">
                <a16:creationId xmlns:a16="http://schemas.microsoft.com/office/drawing/2014/main" id="{A5220C8A-F9CE-4C1E-AF88-527B5BB753A5}"/>
              </a:ext>
            </a:extLst>
          </p:cNvPr>
          <p:cNvSpPr txBox="1">
            <a:spLocks/>
          </p:cNvSpPr>
          <p:nvPr/>
        </p:nvSpPr>
        <p:spPr>
          <a:xfrm>
            <a:off x="1756143" y="1397067"/>
            <a:ext cx="8679714" cy="1246728"/>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PT" sz="1600" dirty="0"/>
              <a:t>Para poder submeter uma candidatura à medida do PEPAC, é necessário apresentar também uma declaração de prejuízos à CCDR Centro.</a:t>
            </a:r>
          </a:p>
        </p:txBody>
      </p:sp>
      <p:sp>
        <p:nvSpPr>
          <p:cNvPr id="5" name="Retângulo 4">
            <a:extLst>
              <a:ext uri="{FF2B5EF4-FFF2-40B4-BE49-F238E27FC236}">
                <a16:creationId xmlns:a16="http://schemas.microsoft.com/office/drawing/2014/main" id="{D1F4AFE8-E38F-4D77-8AF1-846B2F0D184D}"/>
              </a:ext>
            </a:extLst>
          </p:cNvPr>
          <p:cNvSpPr/>
          <p:nvPr/>
        </p:nvSpPr>
        <p:spPr>
          <a:xfrm>
            <a:off x="650331" y="2408865"/>
            <a:ext cx="10891337" cy="2175867"/>
          </a:xfrm>
          <a:prstGeom prst="rect">
            <a:avLst/>
          </a:prstGeom>
          <a:solidFill>
            <a:schemeClr val="accent5">
              <a:lumMod val="20000"/>
              <a:lumOff val="80000"/>
            </a:schemeClr>
          </a:solidFill>
        </p:spPr>
        <p:txBody>
          <a:bodyPr vert="horz" lIns="91440" tIns="45720" rIns="91440" bIns="45720" rtlCol="0">
            <a:normAutofit/>
          </a:bodyPr>
          <a:lstStyle/>
          <a:p>
            <a:pPr algn="just">
              <a:lnSpc>
                <a:spcPct val="150000"/>
              </a:lnSpc>
              <a:spcBef>
                <a:spcPts val="1000"/>
              </a:spcBef>
            </a:pPr>
            <a:r>
              <a:rPr lang="pt-PT" sz="1400" b="1" dirty="0">
                <a:solidFill>
                  <a:srgbClr val="233759"/>
                </a:solidFill>
                <a:latin typeface="Yu Gothic" panose="020B0400000000000000" pitchFamily="34" charset="-128"/>
                <a:ea typeface="Yu Gothic" panose="020B0400000000000000" pitchFamily="34" charset="-128"/>
              </a:rPr>
              <a:t>Para o efeito, deve submeter desde já uma candidatura à medida de apoio até 10.000€.</a:t>
            </a:r>
            <a:r>
              <a:rPr lang="pt-PT" sz="1400" dirty="0">
                <a:solidFill>
                  <a:srgbClr val="233759"/>
                </a:solidFill>
                <a:latin typeface="Yu Gothic" panose="020B0400000000000000" pitchFamily="34" charset="-128"/>
                <a:ea typeface="Yu Gothic" panose="020B0400000000000000" pitchFamily="34" charset="-128"/>
              </a:rPr>
              <a:t> </a:t>
            </a:r>
          </a:p>
          <a:p>
            <a:pPr algn="just">
              <a:lnSpc>
                <a:spcPct val="150000"/>
              </a:lnSpc>
              <a:spcBef>
                <a:spcPts val="1000"/>
              </a:spcBef>
            </a:pPr>
            <a:r>
              <a:rPr lang="pt-PT" sz="1400" dirty="0">
                <a:solidFill>
                  <a:srgbClr val="233759"/>
                </a:solidFill>
                <a:latin typeface="Yu Gothic" panose="020B0400000000000000" pitchFamily="34" charset="-128"/>
                <a:ea typeface="Yu Gothic" panose="020B0400000000000000" pitchFamily="34" charset="-128"/>
              </a:rPr>
              <a:t>A declaração de prejuízos desta medida de apoio simplificado que apresentar agora, servirá como suporte à candidatura a apresentar no âmbito do PEPAC.</a:t>
            </a:r>
          </a:p>
          <a:p>
            <a:pPr algn="just">
              <a:lnSpc>
                <a:spcPct val="150000"/>
              </a:lnSpc>
              <a:spcBef>
                <a:spcPts val="1000"/>
              </a:spcBef>
            </a:pPr>
            <a:r>
              <a:rPr lang="pt-PT" sz="1050" u="sng" dirty="0">
                <a:solidFill>
                  <a:srgbClr val="233759"/>
                </a:solidFill>
                <a:latin typeface="Yu Gothic" panose="020B0400000000000000" pitchFamily="34" charset="-128"/>
                <a:ea typeface="Yu Gothic" panose="020B0400000000000000" pitchFamily="34" charset="-128"/>
              </a:rPr>
              <a:t>Nota: apesar de poder apresentar candidatura a ambos os regimes, os apoios a receber no âmbito da medida de apoio simplificado serão deduzidos do montante apurado na candidatura ao PEPAC, no caso de haver prejuízos da mesma natureza, para assegurar que não há duplicação de apoios para os mesmos prejuízos.</a:t>
            </a:r>
          </a:p>
        </p:txBody>
      </p:sp>
      <p:sp>
        <p:nvSpPr>
          <p:cNvPr id="13" name="Retângulo 12">
            <a:extLst>
              <a:ext uri="{FF2B5EF4-FFF2-40B4-BE49-F238E27FC236}">
                <a16:creationId xmlns:a16="http://schemas.microsoft.com/office/drawing/2014/main" id="{473D8FE9-B6EC-4BD0-A2F3-F9F8EA7793E1}"/>
              </a:ext>
            </a:extLst>
          </p:cNvPr>
          <p:cNvSpPr/>
          <p:nvPr/>
        </p:nvSpPr>
        <p:spPr>
          <a:xfrm>
            <a:off x="2357277" y="5603536"/>
            <a:ext cx="6964524" cy="1028538"/>
          </a:xfrm>
          <a:prstGeom prst="rect">
            <a:avLst/>
          </a:prstGeom>
          <a:solidFill>
            <a:schemeClr val="accent5">
              <a:lumMod val="20000"/>
              <a:lumOff val="80000"/>
            </a:schemeClr>
          </a:solidFill>
        </p:spPr>
        <p:txBody>
          <a:bodyPr vert="horz" lIns="91440" tIns="45720" rIns="91440" bIns="45720" rtlCol="0">
            <a:normAutofit/>
          </a:bodyPr>
          <a:lstStyle/>
          <a:p>
            <a:pPr algn="just">
              <a:lnSpc>
                <a:spcPct val="150000"/>
              </a:lnSpc>
              <a:spcBef>
                <a:spcPts val="1000"/>
              </a:spcBef>
            </a:pPr>
            <a:r>
              <a:rPr lang="pt-PT" sz="1100" dirty="0">
                <a:solidFill>
                  <a:srgbClr val="233759"/>
                </a:solidFill>
                <a:latin typeface="Yu Gothic" panose="020B0400000000000000" pitchFamily="34" charset="-128"/>
                <a:ea typeface="Yu Gothic" panose="020B0400000000000000" pitchFamily="34" charset="-128"/>
              </a:rPr>
              <a:t>Se não quiser candidatar-se ao apoio simplificado, pode ainda assim candidatar-se à medida do PEPAC.</a:t>
            </a:r>
          </a:p>
          <a:p>
            <a:pPr algn="just">
              <a:lnSpc>
                <a:spcPct val="150000"/>
              </a:lnSpc>
              <a:spcBef>
                <a:spcPts val="1000"/>
              </a:spcBef>
            </a:pPr>
            <a:r>
              <a:rPr lang="pt-PT" sz="1100" dirty="0">
                <a:solidFill>
                  <a:srgbClr val="233759"/>
                </a:solidFill>
                <a:latin typeface="Yu Gothic" panose="020B0400000000000000" pitchFamily="34" charset="-128"/>
                <a:ea typeface="Yu Gothic" panose="020B0400000000000000" pitchFamily="34" charset="-128"/>
              </a:rPr>
              <a:t>Como é necessário anexar a declaração de prejuízos enviada à CCDR Centro na candidatura ao PEPAC, poderá solicitar o envio de modelo próprio para o fazer, através do email </a:t>
            </a:r>
            <a:r>
              <a:rPr lang="pt-PT" sz="1100" dirty="0">
                <a:solidFill>
                  <a:srgbClr val="233759"/>
                </a:solidFill>
                <a:latin typeface="Yu Gothic" panose="020B0400000000000000" pitchFamily="34" charset="-128"/>
                <a:ea typeface="Yu Gothic" panose="020B0400000000000000" pitchFamily="34" charset="-128"/>
                <a:hlinkClick r:id="rId2"/>
              </a:rPr>
              <a:t>cal_agr@ccdrc.pt</a:t>
            </a:r>
            <a:r>
              <a:rPr lang="pt-PT" sz="1100" dirty="0">
                <a:solidFill>
                  <a:srgbClr val="233759"/>
                </a:solidFill>
                <a:latin typeface="Yu Gothic" panose="020B0400000000000000" pitchFamily="34" charset="-128"/>
                <a:ea typeface="Yu Gothic" panose="020B0400000000000000" pitchFamily="34" charset="-128"/>
              </a:rPr>
              <a:t> .</a:t>
            </a:r>
          </a:p>
        </p:txBody>
      </p:sp>
    </p:spTree>
    <p:extLst>
      <p:ext uri="{BB962C8B-B14F-4D97-AF65-F5344CB8AC3E}">
        <p14:creationId xmlns:p14="http://schemas.microsoft.com/office/powerpoint/2010/main" val="2545448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Submissão da candidatura</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75507FC9-F25E-46EB-BF9E-3097642236D5}"/>
              </a:ext>
            </a:extLst>
          </p:cNvPr>
          <p:cNvSpPr>
            <a:spLocks noGrp="1"/>
          </p:cNvSpPr>
          <p:nvPr>
            <p:ph sz="half" idx="1"/>
          </p:nvPr>
        </p:nvSpPr>
        <p:spPr>
          <a:xfrm>
            <a:off x="1084729" y="1540994"/>
            <a:ext cx="10590761" cy="1551829"/>
          </a:xfrm>
        </p:spPr>
        <p:txBody>
          <a:bodyPr>
            <a:normAutofit/>
          </a:bodyPr>
          <a:lstStyle/>
          <a:p>
            <a:r>
              <a:rPr lang="pt-PT" dirty="0"/>
              <a:t>A candidatura pode ser submetida por 3 vias distintas, selecionando o respetivo campo conforme a situação:</a:t>
            </a:r>
          </a:p>
          <a:p>
            <a:pPr marL="285750" indent="-285750">
              <a:lnSpc>
                <a:spcPct val="100000"/>
              </a:lnSpc>
              <a:buFontTx/>
              <a:buChar char="-"/>
            </a:pPr>
            <a:r>
              <a:rPr lang="pt-PT" dirty="0"/>
              <a:t>Submetida pelo próprio beneficiário;</a:t>
            </a:r>
          </a:p>
          <a:p>
            <a:pPr marL="285750" indent="-285750">
              <a:lnSpc>
                <a:spcPct val="100000"/>
              </a:lnSpc>
              <a:buFontTx/>
              <a:buChar char="-"/>
            </a:pPr>
            <a:r>
              <a:rPr lang="pt-PT" dirty="0"/>
              <a:t>Submetida pela CCDR Centro (podendo dirigir-se a qualquer Divisão Sub-Regional da CCDRC para apoio na submissão);</a:t>
            </a:r>
          </a:p>
          <a:p>
            <a:pPr marL="285750" indent="-285750">
              <a:lnSpc>
                <a:spcPct val="100000"/>
              </a:lnSpc>
              <a:buFontTx/>
              <a:buChar char="-"/>
            </a:pPr>
            <a:r>
              <a:rPr lang="pt-PT" dirty="0"/>
              <a:t>Submetida pelo Município (nos casos em que o Município preste apoio na submissão).</a:t>
            </a:r>
          </a:p>
        </p:txBody>
      </p:sp>
      <p:sp>
        <p:nvSpPr>
          <p:cNvPr id="9" name="Marcador de Posição de Conteúdo 6">
            <a:extLst>
              <a:ext uri="{FF2B5EF4-FFF2-40B4-BE49-F238E27FC236}">
                <a16:creationId xmlns:a16="http://schemas.microsoft.com/office/drawing/2014/main" id="{CA0C2155-4922-48C4-BA3F-8DACECFF9CF7}"/>
              </a:ext>
            </a:extLst>
          </p:cNvPr>
          <p:cNvSpPr txBox="1">
            <a:spLocks/>
          </p:cNvSpPr>
          <p:nvPr/>
        </p:nvSpPr>
        <p:spPr>
          <a:xfrm>
            <a:off x="2455407" y="10517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pic>
        <p:nvPicPr>
          <p:cNvPr id="5" name="Imagem 4">
            <a:extLst>
              <a:ext uri="{FF2B5EF4-FFF2-40B4-BE49-F238E27FC236}">
                <a16:creationId xmlns:a16="http://schemas.microsoft.com/office/drawing/2014/main" id="{0C214E1F-DDF3-435C-BA8B-38C9C9003EC2}"/>
              </a:ext>
            </a:extLst>
          </p:cNvPr>
          <p:cNvPicPr>
            <a:picLocks noChangeAspect="1"/>
          </p:cNvPicPr>
          <p:nvPr/>
        </p:nvPicPr>
        <p:blipFill>
          <a:blip r:embed="rId2"/>
          <a:stretch>
            <a:fillRect/>
          </a:stretch>
        </p:blipFill>
        <p:spPr>
          <a:xfrm>
            <a:off x="941711" y="3173389"/>
            <a:ext cx="9818076" cy="3091944"/>
          </a:xfrm>
          <a:prstGeom prst="rect">
            <a:avLst/>
          </a:prstGeom>
        </p:spPr>
      </p:pic>
    </p:spTree>
    <p:extLst>
      <p:ext uri="{BB962C8B-B14F-4D97-AF65-F5344CB8AC3E}">
        <p14:creationId xmlns:p14="http://schemas.microsoft.com/office/powerpoint/2010/main" val="3411459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Submissão da candidatura</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75507FC9-F25E-46EB-BF9E-3097642236D5}"/>
              </a:ext>
            </a:extLst>
          </p:cNvPr>
          <p:cNvSpPr>
            <a:spLocks noGrp="1"/>
          </p:cNvSpPr>
          <p:nvPr>
            <p:ph sz="half" idx="1"/>
          </p:nvPr>
        </p:nvSpPr>
        <p:spPr>
          <a:xfrm>
            <a:off x="932325" y="1613469"/>
            <a:ext cx="10127185" cy="1263271"/>
          </a:xfrm>
        </p:spPr>
        <p:txBody>
          <a:bodyPr>
            <a:noAutofit/>
          </a:bodyPr>
          <a:lstStyle/>
          <a:p>
            <a:r>
              <a:rPr lang="pt-PT" dirty="0"/>
              <a:t>No quadro I registam-se os prejuízos, em dois separadores distintos: “Capital produtivo”, onde constam todas as tipologias elegíveis, exceto os animais, que deverão ser registados no separador “Morte de animais”.</a:t>
            </a:r>
          </a:p>
          <a:p>
            <a:r>
              <a:rPr lang="pt-PT" dirty="0"/>
              <a:t>Em cada um dos separadores, deverá ser adicionada uma linha para cada prejuízo verificado.</a:t>
            </a:r>
          </a:p>
        </p:txBody>
      </p:sp>
      <p:sp>
        <p:nvSpPr>
          <p:cNvPr id="10" name="Marcador de Posição de Conteúdo 6">
            <a:extLst>
              <a:ext uri="{FF2B5EF4-FFF2-40B4-BE49-F238E27FC236}">
                <a16:creationId xmlns:a16="http://schemas.microsoft.com/office/drawing/2014/main" id="{B40E08CC-5278-4049-A07B-59B54D276A91}"/>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pic>
        <p:nvPicPr>
          <p:cNvPr id="3" name="Imagem 2">
            <a:extLst>
              <a:ext uri="{FF2B5EF4-FFF2-40B4-BE49-F238E27FC236}">
                <a16:creationId xmlns:a16="http://schemas.microsoft.com/office/drawing/2014/main" id="{6FD1ACB3-A4DF-47BA-B9CC-D9A756648A0B}"/>
              </a:ext>
            </a:extLst>
          </p:cNvPr>
          <p:cNvPicPr>
            <a:picLocks noChangeAspect="1"/>
          </p:cNvPicPr>
          <p:nvPr/>
        </p:nvPicPr>
        <p:blipFill>
          <a:blip r:embed="rId2"/>
          <a:stretch>
            <a:fillRect/>
          </a:stretch>
        </p:blipFill>
        <p:spPr>
          <a:xfrm>
            <a:off x="3505200" y="2932216"/>
            <a:ext cx="5037168" cy="3849584"/>
          </a:xfrm>
          <a:prstGeom prst="rect">
            <a:avLst/>
          </a:prstGeom>
        </p:spPr>
      </p:pic>
    </p:spTree>
    <p:extLst>
      <p:ext uri="{BB962C8B-B14F-4D97-AF65-F5344CB8AC3E}">
        <p14:creationId xmlns:p14="http://schemas.microsoft.com/office/powerpoint/2010/main" val="3055540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Submissão da candidatura</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75507FC9-F25E-46EB-BF9E-3097642236D5}"/>
              </a:ext>
            </a:extLst>
          </p:cNvPr>
          <p:cNvSpPr>
            <a:spLocks noGrp="1"/>
          </p:cNvSpPr>
          <p:nvPr>
            <p:ph sz="half" idx="1"/>
          </p:nvPr>
        </p:nvSpPr>
        <p:spPr>
          <a:xfrm>
            <a:off x="786213" y="1798840"/>
            <a:ext cx="5119127" cy="4736531"/>
          </a:xfrm>
        </p:spPr>
        <p:txBody>
          <a:bodyPr>
            <a:noAutofit/>
          </a:bodyPr>
          <a:lstStyle/>
          <a:p>
            <a:pPr algn="just"/>
            <a:r>
              <a:rPr lang="pt-PT" sz="1800" dirty="0"/>
              <a:t>São elegíveis nesta medida de apoio:</a:t>
            </a:r>
          </a:p>
          <a:p>
            <a:pPr algn="just"/>
            <a:endParaRPr lang="pt-PT" dirty="0"/>
          </a:p>
          <a:p>
            <a:pPr algn="just"/>
            <a:r>
              <a:rPr lang="pt-PT" dirty="0"/>
              <a:t>Reparação de infraestruturas de rega, caminhos agrícolas, muros, vedações, armazéns e outras construções indispensáveis à atividade agrícola, diretamente afetados pela tempestade «</a:t>
            </a:r>
            <a:r>
              <a:rPr lang="pt-PT" dirty="0" err="1"/>
              <a:t>Kristin</a:t>
            </a:r>
            <a:r>
              <a:rPr lang="pt-PT" dirty="0"/>
              <a:t>»</a:t>
            </a:r>
          </a:p>
          <a:p>
            <a:pPr algn="just"/>
            <a:endParaRPr lang="pt-PT" dirty="0"/>
          </a:p>
          <a:p>
            <a:pPr algn="just"/>
            <a:r>
              <a:rPr lang="pt-PT" dirty="0"/>
              <a:t>Substituição de equipamentos e maquinaria agrícola destruídos pela tempestade «</a:t>
            </a:r>
            <a:r>
              <a:rPr lang="pt-PT" dirty="0" err="1"/>
              <a:t>Kristin</a:t>
            </a:r>
            <a:r>
              <a:rPr lang="pt-PT" dirty="0"/>
              <a:t>»</a:t>
            </a:r>
          </a:p>
          <a:p>
            <a:pPr algn="just"/>
            <a:endParaRPr lang="pt-PT" dirty="0"/>
          </a:p>
          <a:p>
            <a:pPr algn="just"/>
            <a:r>
              <a:rPr lang="pt-PT" dirty="0"/>
              <a:t>Reposição de animais e de culturas permanentes destruídas ou gravemente afetadas</a:t>
            </a:r>
          </a:p>
        </p:txBody>
      </p:sp>
      <p:sp>
        <p:nvSpPr>
          <p:cNvPr id="10" name="Marcador de Posição de Conteúdo 6">
            <a:extLst>
              <a:ext uri="{FF2B5EF4-FFF2-40B4-BE49-F238E27FC236}">
                <a16:creationId xmlns:a16="http://schemas.microsoft.com/office/drawing/2014/main" id="{B40E08CC-5278-4049-A07B-59B54D276A91}"/>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sp>
        <p:nvSpPr>
          <p:cNvPr id="8" name="Marcador de Posição de Conteúdo 6">
            <a:extLst>
              <a:ext uri="{FF2B5EF4-FFF2-40B4-BE49-F238E27FC236}">
                <a16:creationId xmlns:a16="http://schemas.microsoft.com/office/drawing/2014/main" id="{B3B420F0-7840-4F7F-9D8A-D526F351EDD9}"/>
              </a:ext>
            </a:extLst>
          </p:cNvPr>
          <p:cNvSpPr txBox="1">
            <a:spLocks/>
          </p:cNvSpPr>
          <p:nvPr/>
        </p:nvSpPr>
        <p:spPr>
          <a:xfrm>
            <a:off x="6947335" y="1813820"/>
            <a:ext cx="4813061" cy="4736531"/>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PT" sz="1800" dirty="0"/>
              <a:t>Não são elegíveis:</a:t>
            </a:r>
          </a:p>
          <a:p>
            <a:pPr algn="just"/>
            <a:endParaRPr lang="pt-PT" dirty="0"/>
          </a:p>
          <a:p>
            <a:pPr algn="just"/>
            <a:r>
              <a:rPr lang="pt-PT" dirty="0"/>
              <a:t>Culturas temporárias</a:t>
            </a:r>
          </a:p>
          <a:p>
            <a:pPr algn="just"/>
            <a:r>
              <a:rPr lang="pt-PT" sz="1100" dirty="0"/>
              <a:t>(deverão ser declaradas apenas quando pretender submeter candidatura à medida C.4.1.3. do PEPAC, onde são elegíveis estas despesas; contudo, não serão consideradas elegíveis nesta medida simplificada)</a:t>
            </a:r>
          </a:p>
          <a:p>
            <a:pPr algn="just"/>
            <a:endParaRPr lang="pt-PT" sz="1100" dirty="0"/>
          </a:p>
          <a:p>
            <a:pPr algn="just"/>
            <a:r>
              <a:rPr lang="pt-PT" dirty="0"/>
              <a:t>Prejuízos de natureza florestal</a:t>
            </a:r>
          </a:p>
        </p:txBody>
      </p:sp>
      <p:pic>
        <p:nvPicPr>
          <p:cNvPr id="11" name="Imagem 10">
            <a:extLst>
              <a:ext uri="{FF2B5EF4-FFF2-40B4-BE49-F238E27FC236}">
                <a16:creationId xmlns:a16="http://schemas.microsoft.com/office/drawing/2014/main" id="{1C1EFCDF-BF68-443E-9737-45336C943A9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07465" y="2845197"/>
            <a:ext cx="439869" cy="439869"/>
          </a:xfrm>
          <a:prstGeom prst="rect">
            <a:avLst/>
          </a:prstGeom>
        </p:spPr>
      </p:pic>
      <p:pic>
        <p:nvPicPr>
          <p:cNvPr id="12" name="Imagem 11">
            <a:extLst>
              <a:ext uri="{FF2B5EF4-FFF2-40B4-BE49-F238E27FC236}">
                <a16:creationId xmlns:a16="http://schemas.microsoft.com/office/drawing/2014/main" id="{274FDE06-B37D-4D01-9516-2FE265A6A70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07465" y="4776902"/>
            <a:ext cx="439869" cy="439869"/>
          </a:xfrm>
          <a:prstGeom prst="rect">
            <a:avLst/>
          </a:prstGeom>
        </p:spPr>
      </p:pic>
      <p:pic>
        <p:nvPicPr>
          <p:cNvPr id="14" name="Imagem 13">
            <a:extLst>
              <a:ext uri="{FF2B5EF4-FFF2-40B4-BE49-F238E27FC236}">
                <a16:creationId xmlns:a16="http://schemas.microsoft.com/office/drawing/2014/main" id="{DEBDB5C7-4FB2-4C29-8D31-E928B89450C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5083" y="2819400"/>
            <a:ext cx="465666" cy="465666"/>
          </a:xfrm>
          <a:prstGeom prst="rect">
            <a:avLst/>
          </a:prstGeom>
        </p:spPr>
      </p:pic>
      <p:pic>
        <p:nvPicPr>
          <p:cNvPr id="15" name="Imagem 14">
            <a:extLst>
              <a:ext uri="{FF2B5EF4-FFF2-40B4-BE49-F238E27FC236}">
                <a16:creationId xmlns:a16="http://schemas.microsoft.com/office/drawing/2014/main" id="{5A2B13BF-E7AF-4C0A-A53C-B4D2E3B0375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5083" y="4751105"/>
            <a:ext cx="465666" cy="465666"/>
          </a:xfrm>
          <a:prstGeom prst="rect">
            <a:avLst/>
          </a:prstGeom>
        </p:spPr>
      </p:pic>
      <p:pic>
        <p:nvPicPr>
          <p:cNvPr id="16" name="Imagem 15">
            <a:extLst>
              <a:ext uri="{FF2B5EF4-FFF2-40B4-BE49-F238E27FC236}">
                <a16:creationId xmlns:a16="http://schemas.microsoft.com/office/drawing/2014/main" id="{510AC194-E464-4A49-85AB-5A4F43937C5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5083" y="5927351"/>
            <a:ext cx="465666" cy="465666"/>
          </a:xfrm>
          <a:prstGeom prst="rect">
            <a:avLst/>
          </a:prstGeom>
        </p:spPr>
      </p:pic>
    </p:spTree>
    <p:extLst>
      <p:ext uri="{BB962C8B-B14F-4D97-AF65-F5344CB8AC3E}">
        <p14:creationId xmlns:p14="http://schemas.microsoft.com/office/powerpoint/2010/main" val="1500515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Submissão da candidatura</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75507FC9-F25E-46EB-BF9E-3097642236D5}"/>
              </a:ext>
            </a:extLst>
          </p:cNvPr>
          <p:cNvSpPr>
            <a:spLocks noGrp="1"/>
          </p:cNvSpPr>
          <p:nvPr>
            <p:ph sz="half" idx="1"/>
          </p:nvPr>
        </p:nvSpPr>
        <p:spPr>
          <a:xfrm>
            <a:off x="786213" y="1891068"/>
            <a:ext cx="10222446" cy="1537932"/>
          </a:xfrm>
        </p:spPr>
        <p:txBody>
          <a:bodyPr>
            <a:noAutofit/>
          </a:bodyPr>
          <a:lstStyle/>
          <a:p>
            <a:pPr algn="just"/>
            <a:r>
              <a:rPr lang="pt-PT" dirty="0"/>
              <a:t>Para cada linha, os campos “Tipo de capital” e “Especifique” têm uma lista exaustiva dos prejuízos que podem ser verificados. Consoante o tipo de prejuízo, a plataforma preenche automaticamente o campo “Unidade”, devendo apenas ser preenchida a “Quantidade” de prejuízos verificada. Em função da quantidade, a plataforma aplica, também de forma automática, o valor definido para a tipologia, não tendo o beneficiário que preencher qualquer valor.</a:t>
            </a:r>
          </a:p>
        </p:txBody>
      </p:sp>
      <p:sp>
        <p:nvSpPr>
          <p:cNvPr id="10" name="Marcador de Posição de Conteúdo 6">
            <a:extLst>
              <a:ext uri="{FF2B5EF4-FFF2-40B4-BE49-F238E27FC236}">
                <a16:creationId xmlns:a16="http://schemas.microsoft.com/office/drawing/2014/main" id="{D9FEA4A3-AD89-43C8-B040-C73E4A30586B}"/>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pic>
        <p:nvPicPr>
          <p:cNvPr id="11" name="Imagem 10">
            <a:extLst>
              <a:ext uri="{FF2B5EF4-FFF2-40B4-BE49-F238E27FC236}">
                <a16:creationId xmlns:a16="http://schemas.microsoft.com/office/drawing/2014/main" id="{567FFACC-DA2C-46CE-BAF6-545B8E3E39D2}"/>
              </a:ext>
            </a:extLst>
          </p:cNvPr>
          <p:cNvPicPr>
            <a:picLocks noChangeAspect="1"/>
          </p:cNvPicPr>
          <p:nvPr/>
        </p:nvPicPr>
        <p:blipFill>
          <a:blip r:embed="rId2"/>
          <a:stretch>
            <a:fillRect/>
          </a:stretch>
        </p:blipFill>
        <p:spPr>
          <a:xfrm>
            <a:off x="1786583" y="3391474"/>
            <a:ext cx="7958975" cy="1927387"/>
          </a:xfrm>
          <a:prstGeom prst="rect">
            <a:avLst/>
          </a:prstGeom>
        </p:spPr>
      </p:pic>
      <p:pic>
        <p:nvPicPr>
          <p:cNvPr id="12" name="Imagem 11">
            <a:extLst>
              <a:ext uri="{FF2B5EF4-FFF2-40B4-BE49-F238E27FC236}">
                <a16:creationId xmlns:a16="http://schemas.microsoft.com/office/drawing/2014/main" id="{0DDBEDA9-187B-4C3F-825F-CFBF8558F337}"/>
              </a:ext>
            </a:extLst>
          </p:cNvPr>
          <p:cNvPicPr>
            <a:picLocks noChangeAspect="1"/>
          </p:cNvPicPr>
          <p:nvPr/>
        </p:nvPicPr>
        <p:blipFill rotWithShape="1">
          <a:blip r:embed="rId3"/>
          <a:srcRect b="42860"/>
          <a:stretch/>
        </p:blipFill>
        <p:spPr>
          <a:xfrm>
            <a:off x="2446442" y="5487443"/>
            <a:ext cx="6697325" cy="1060077"/>
          </a:xfrm>
          <a:prstGeom prst="rect">
            <a:avLst/>
          </a:prstGeom>
        </p:spPr>
      </p:pic>
    </p:spTree>
    <p:extLst>
      <p:ext uri="{BB962C8B-B14F-4D97-AF65-F5344CB8AC3E}">
        <p14:creationId xmlns:p14="http://schemas.microsoft.com/office/powerpoint/2010/main" val="4001653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Submissão da candidatura</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75507FC9-F25E-46EB-BF9E-3097642236D5}"/>
              </a:ext>
            </a:extLst>
          </p:cNvPr>
          <p:cNvSpPr>
            <a:spLocks noGrp="1"/>
          </p:cNvSpPr>
          <p:nvPr>
            <p:ph sz="half" idx="1"/>
          </p:nvPr>
        </p:nvSpPr>
        <p:spPr>
          <a:xfrm>
            <a:off x="1023439" y="1864142"/>
            <a:ext cx="9617244" cy="1055315"/>
          </a:xfrm>
        </p:spPr>
        <p:txBody>
          <a:bodyPr>
            <a:noAutofit/>
          </a:bodyPr>
          <a:lstStyle/>
          <a:p>
            <a:r>
              <a:rPr lang="pt-PT" dirty="0"/>
              <a:t>Para cada prejuízo identificado, tem que ser identificada a exploração onde o mesmo se verificou (de uma lista onde constarão todas as explorações anteriormente identificadas no respetivo separador).</a:t>
            </a:r>
          </a:p>
        </p:txBody>
      </p:sp>
      <p:sp>
        <p:nvSpPr>
          <p:cNvPr id="10" name="Marcador de Posição de Conteúdo 6">
            <a:extLst>
              <a:ext uri="{FF2B5EF4-FFF2-40B4-BE49-F238E27FC236}">
                <a16:creationId xmlns:a16="http://schemas.microsoft.com/office/drawing/2014/main" id="{D9FEA4A3-AD89-43C8-B040-C73E4A30586B}"/>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sp>
        <p:nvSpPr>
          <p:cNvPr id="11" name="Marcador de Posição de Conteúdo 6">
            <a:extLst>
              <a:ext uri="{FF2B5EF4-FFF2-40B4-BE49-F238E27FC236}">
                <a16:creationId xmlns:a16="http://schemas.microsoft.com/office/drawing/2014/main" id="{BE9E07AB-8A91-48EE-BB46-899FA9D63B94}"/>
              </a:ext>
            </a:extLst>
          </p:cNvPr>
          <p:cNvSpPr txBox="1">
            <a:spLocks/>
          </p:cNvSpPr>
          <p:nvPr/>
        </p:nvSpPr>
        <p:spPr>
          <a:xfrm>
            <a:off x="1062258" y="3605346"/>
            <a:ext cx="9539606" cy="2071333"/>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PT" b="1" dirty="0"/>
              <a:t>Os valores de referência pré-preenchidos aplicam-se apenas aos casos em que a reposição do bem é total (por exemplo, a reposição total de uma cobertura ou a substituição de um trator).</a:t>
            </a:r>
          </a:p>
          <a:p>
            <a:pPr algn="just"/>
            <a:r>
              <a:rPr lang="pt-PT" b="1" dirty="0"/>
              <a:t>Sempre que se trate de uma reparação ou substituição parcial (por exemplo, substituir apenas umas telhas da cobertura ou substituir um pneu do trator), deverão ser inscritos os prejuízos como “outros”, indicar o valor da reparação e ser apresentado orçamento de suporte ao valor declarado, conforme a página seguinte.</a:t>
            </a:r>
          </a:p>
        </p:txBody>
      </p:sp>
    </p:spTree>
    <p:extLst>
      <p:ext uri="{BB962C8B-B14F-4D97-AF65-F5344CB8AC3E}">
        <p14:creationId xmlns:p14="http://schemas.microsoft.com/office/powerpoint/2010/main" val="3470240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Submissão da candidatura</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75507FC9-F25E-46EB-BF9E-3097642236D5}"/>
              </a:ext>
            </a:extLst>
          </p:cNvPr>
          <p:cNvSpPr>
            <a:spLocks noGrp="1"/>
          </p:cNvSpPr>
          <p:nvPr>
            <p:ph sz="half" idx="1"/>
          </p:nvPr>
        </p:nvSpPr>
        <p:spPr>
          <a:xfrm>
            <a:off x="786213" y="1540996"/>
            <a:ext cx="10246408" cy="997421"/>
          </a:xfrm>
        </p:spPr>
        <p:txBody>
          <a:bodyPr/>
          <a:lstStyle/>
          <a:p>
            <a:r>
              <a:rPr lang="pt-PT" dirty="0"/>
              <a:t>De forma idêntica, podendo haver algum prejuízo que não se enquadre em nenhuma opção, deverá ser selecionada a opção “outro”.</a:t>
            </a:r>
          </a:p>
        </p:txBody>
      </p:sp>
      <p:pic>
        <p:nvPicPr>
          <p:cNvPr id="6" name="Imagem 5">
            <a:extLst>
              <a:ext uri="{FF2B5EF4-FFF2-40B4-BE49-F238E27FC236}">
                <a16:creationId xmlns:a16="http://schemas.microsoft.com/office/drawing/2014/main" id="{E4FD062F-2C1B-4968-A00D-A57FB81E120A}"/>
              </a:ext>
            </a:extLst>
          </p:cNvPr>
          <p:cNvPicPr>
            <a:picLocks noChangeAspect="1"/>
          </p:cNvPicPr>
          <p:nvPr/>
        </p:nvPicPr>
        <p:blipFill>
          <a:blip r:embed="rId2"/>
          <a:stretch>
            <a:fillRect/>
          </a:stretch>
        </p:blipFill>
        <p:spPr>
          <a:xfrm>
            <a:off x="1064711" y="2439805"/>
            <a:ext cx="9689412" cy="1268686"/>
          </a:xfrm>
          <a:prstGeom prst="rect">
            <a:avLst/>
          </a:prstGeom>
        </p:spPr>
      </p:pic>
      <p:sp>
        <p:nvSpPr>
          <p:cNvPr id="9" name="Marcador de Posição de Conteúdo 6">
            <a:extLst>
              <a:ext uri="{FF2B5EF4-FFF2-40B4-BE49-F238E27FC236}">
                <a16:creationId xmlns:a16="http://schemas.microsoft.com/office/drawing/2014/main" id="{6F4AB67C-5BB1-4F9C-92BD-FB5754883313}"/>
              </a:ext>
            </a:extLst>
          </p:cNvPr>
          <p:cNvSpPr txBox="1">
            <a:spLocks/>
          </p:cNvSpPr>
          <p:nvPr/>
        </p:nvSpPr>
        <p:spPr>
          <a:xfrm>
            <a:off x="972796" y="4111903"/>
            <a:ext cx="10246408" cy="997421"/>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dirty="0"/>
              <a:t>Nesse caso, é necessário preencher o campo “Descrição”, identificar a unidade correta (m</a:t>
            </a:r>
            <a:r>
              <a:rPr lang="pt-PT" baseline="30000" dirty="0"/>
              <a:t>2</a:t>
            </a:r>
            <a:r>
              <a:rPr lang="pt-PT" dirty="0"/>
              <a:t>, unidade, </a:t>
            </a:r>
            <a:r>
              <a:rPr lang="pt-PT" dirty="0" err="1"/>
              <a:t>cv</a:t>
            </a:r>
            <a:r>
              <a:rPr lang="pt-PT" dirty="0"/>
              <a:t>, </a:t>
            </a:r>
            <a:r>
              <a:rPr lang="pt-PT" dirty="0" err="1"/>
              <a:t>etc</a:t>
            </a:r>
            <a:r>
              <a:rPr lang="pt-PT" dirty="0"/>
              <a:t>), e indicar o montante associado;</a:t>
            </a:r>
          </a:p>
          <a:p>
            <a:r>
              <a:rPr lang="pt-PT" dirty="0"/>
              <a:t>- Para validação do montante referido, deverá ser também anexado (no final do processo de submissão, aquando da submissão dos restantes documentos necessários) orçamento ou fatura de suporte que permita a validação do montante, pelos técnicos da CCDR Centro.</a:t>
            </a:r>
          </a:p>
        </p:txBody>
      </p:sp>
      <p:sp>
        <p:nvSpPr>
          <p:cNvPr id="10" name="Marcador de Posição de Conteúdo 6">
            <a:extLst>
              <a:ext uri="{FF2B5EF4-FFF2-40B4-BE49-F238E27FC236}">
                <a16:creationId xmlns:a16="http://schemas.microsoft.com/office/drawing/2014/main" id="{549E26F6-C8C8-4FAF-9A74-3821A8027AA3}"/>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spTree>
    <p:extLst>
      <p:ext uri="{BB962C8B-B14F-4D97-AF65-F5344CB8AC3E}">
        <p14:creationId xmlns:p14="http://schemas.microsoft.com/office/powerpoint/2010/main" val="4248432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Submissão da candidatura</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10" name="Marcador de Posição de Conteúdo 6">
            <a:extLst>
              <a:ext uri="{FF2B5EF4-FFF2-40B4-BE49-F238E27FC236}">
                <a16:creationId xmlns:a16="http://schemas.microsoft.com/office/drawing/2014/main" id="{ABFCA59F-742C-4B5D-8EB0-7989C9910A4E}"/>
              </a:ext>
            </a:extLst>
          </p:cNvPr>
          <p:cNvSpPr txBox="1">
            <a:spLocks/>
          </p:cNvSpPr>
          <p:nvPr/>
        </p:nvSpPr>
        <p:spPr>
          <a:xfrm>
            <a:off x="786213" y="1540996"/>
            <a:ext cx="10246408" cy="997421"/>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dirty="0"/>
              <a:t>À medida que forem preenchidos os prejuízos, a plataforma apura, de forma automática, o valor total declarado. Este valor é apenas indicativo, e está pendente da validação posterior por parte dos técnicos da CCDR Centro.</a:t>
            </a:r>
          </a:p>
        </p:txBody>
      </p:sp>
      <p:sp>
        <p:nvSpPr>
          <p:cNvPr id="7" name="Marcador de Posição de Conteúdo 6">
            <a:extLst>
              <a:ext uri="{FF2B5EF4-FFF2-40B4-BE49-F238E27FC236}">
                <a16:creationId xmlns:a16="http://schemas.microsoft.com/office/drawing/2014/main" id="{7EF2EB50-60AF-4D85-B633-BBF0FDCBD2CC}"/>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pic>
        <p:nvPicPr>
          <p:cNvPr id="3" name="Imagem 2">
            <a:extLst>
              <a:ext uri="{FF2B5EF4-FFF2-40B4-BE49-F238E27FC236}">
                <a16:creationId xmlns:a16="http://schemas.microsoft.com/office/drawing/2014/main" id="{8AD39348-7BB1-40AA-B9CF-762CB91463F5}"/>
              </a:ext>
            </a:extLst>
          </p:cNvPr>
          <p:cNvPicPr>
            <a:picLocks noChangeAspect="1"/>
          </p:cNvPicPr>
          <p:nvPr/>
        </p:nvPicPr>
        <p:blipFill>
          <a:blip r:embed="rId2"/>
          <a:stretch>
            <a:fillRect/>
          </a:stretch>
        </p:blipFill>
        <p:spPr>
          <a:xfrm>
            <a:off x="434350" y="2557181"/>
            <a:ext cx="10802033" cy="3109443"/>
          </a:xfrm>
          <a:prstGeom prst="rect">
            <a:avLst/>
          </a:prstGeom>
        </p:spPr>
      </p:pic>
    </p:spTree>
    <p:extLst>
      <p:ext uri="{BB962C8B-B14F-4D97-AF65-F5344CB8AC3E}">
        <p14:creationId xmlns:p14="http://schemas.microsoft.com/office/powerpoint/2010/main" val="3353755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Submissão da candidatura</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10" name="Marcador de Posição de Conteúdo 6">
            <a:extLst>
              <a:ext uri="{FF2B5EF4-FFF2-40B4-BE49-F238E27FC236}">
                <a16:creationId xmlns:a16="http://schemas.microsoft.com/office/drawing/2014/main" id="{ABFCA59F-742C-4B5D-8EB0-7989C9910A4E}"/>
              </a:ext>
            </a:extLst>
          </p:cNvPr>
          <p:cNvSpPr txBox="1">
            <a:spLocks/>
          </p:cNvSpPr>
          <p:nvPr/>
        </p:nvSpPr>
        <p:spPr>
          <a:xfrm>
            <a:off x="786213" y="1841926"/>
            <a:ext cx="10246408" cy="997421"/>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dirty="0"/>
              <a:t>Quando o montante declarado ultrapassar os 10.000€, a plataforma indica – a vermelho – que o valor é superior ao apoio máximo. Esta situação não é impeditiva da submissão da candidatura, sendo apenas informativa de que, independentemente do montante de prejuízos declarado ser superior, o apoio máximo possível de conceder é de 10.000€ (e, mais uma vez, pendente de validação por parte da CCDR Centro, podendo ser inferior, caso algum prejuízo não seja confirmado ou seja considerado não elegível por qualquer motivo).</a:t>
            </a:r>
          </a:p>
        </p:txBody>
      </p:sp>
      <p:sp>
        <p:nvSpPr>
          <p:cNvPr id="7" name="Marcador de Posição de Conteúdo 6">
            <a:extLst>
              <a:ext uri="{FF2B5EF4-FFF2-40B4-BE49-F238E27FC236}">
                <a16:creationId xmlns:a16="http://schemas.microsoft.com/office/drawing/2014/main" id="{25C8C064-580D-4389-8352-7CC5C5461CFB}"/>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pic>
        <p:nvPicPr>
          <p:cNvPr id="5" name="Imagem 4">
            <a:extLst>
              <a:ext uri="{FF2B5EF4-FFF2-40B4-BE49-F238E27FC236}">
                <a16:creationId xmlns:a16="http://schemas.microsoft.com/office/drawing/2014/main" id="{77731EA0-4D27-4704-B080-3ECC54B9EFBE}"/>
              </a:ext>
            </a:extLst>
          </p:cNvPr>
          <p:cNvPicPr>
            <a:picLocks noChangeAspect="1"/>
          </p:cNvPicPr>
          <p:nvPr/>
        </p:nvPicPr>
        <p:blipFill>
          <a:blip r:embed="rId2"/>
          <a:stretch>
            <a:fillRect/>
          </a:stretch>
        </p:blipFill>
        <p:spPr>
          <a:xfrm>
            <a:off x="1261532" y="3590047"/>
            <a:ext cx="9188729" cy="2960304"/>
          </a:xfrm>
          <a:prstGeom prst="rect">
            <a:avLst/>
          </a:prstGeom>
        </p:spPr>
      </p:pic>
    </p:spTree>
    <p:extLst>
      <p:ext uri="{BB962C8B-B14F-4D97-AF65-F5344CB8AC3E}">
        <p14:creationId xmlns:p14="http://schemas.microsoft.com/office/powerpoint/2010/main" val="2747682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Submissão da candidatura</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75507FC9-F25E-46EB-BF9E-3097642236D5}"/>
              </a:ext>
            </a:extLst>
          </p:cNvPr>
          <p:cNvSpPr>
            <a:spLocks noGrp="1"/>
          </p:cNvSpPr>
          <p:nvPr>
            <p:ph sz="half" idx="1"/>
          </p:nvPr>
        </p:nvSpPr>
        <p:spPr>
          <a:xfrm>
            <a:off x="6734010" y="2121469"/>
            <a:ext cx="5457990" cy="4736531"/>
          </a:xfrm>
        </p:spPr>
        <p:txBody>
          <a:bodyPr>
            <a:noAutofit/>
          </a:bodyPr>
          <a:lstStyle/>
          <a:p>
            <a:r>
              <a:rPr lang="pt-PT" dirty="0"/>
              <a:t>Adicionalmente, no quadro I é necessário indicar também:</a:t>
            </a:r>
          </a:p>
          <a:p>
            <a:r>
              <a:rPr lang="pt-PT" dirty="0"/>
              <a:t>i)Se beneficiou de seguro para os danos reportados e em que montante;</a:t>
            </a:r>
          </a:p>
          <a:p>
            <a:r>
              <a:rPr lang="pt-PT" dirty="0" err="1"/>
              <a:t>ii</a:t>
            </a:r>
            <a:r>
              <a:rPr lang="pt-PT" dirty="0"/>
              <a:t>) Fundamentar o nexo de causalidade entre os estragos declarados e a tempestade «</a:t>
            </a:r>
            <a:r>
              <a:rPr lang="pt-PT" dirty="0" err="1"/>
              <a:t>Kristin</a:t>
            </a:r>
            <a:r>
              <a:rPr lang="pt-PT" dirty="0"/>
              <a:t>», no campo “Justificação dos estragos”;</a:t>
            </a:r>
          </a:p>
          <a:p>
            <a:r>
              <a:rPr lang="pt-PT" dirty="0"/>
              <a:t>Poderá também fazer quaisquer observações adicionais que entenda serem importantes.</a:t>
            </a:r>
          </a:p>
        </p:txBody>
      </p:sp>
      <p:sp>
        <p:nvSpPr>
          <p:cNvPr id="10" name="Marcador de Posição de Conteúdo 6">
            <a:extLst>
              <a:ext uri="{FF2B5EF4-FFF2-40B4-BE49-F238E27FC236}">
                <a16:creationId xmlns:a16="http://schemas.microsoft.com/office/drawing/2014/main" id="{B40E08CC-5278-4049-A07B-59B54D276A91}"/>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pic>
        <p:nvPicPr>
          <p:cNvPr id="3" name="Imagem 2">
            <a:extLst>
              <a:ext uri="{FF2B5EF4-FFF2-40B4-BE49-F238E27FC236}">
                <a16:creationId xmlns:a16="http://schemas.microsoft.com/office/drawing/2014/main" id="{6FD1ACB3-A4DF-47BA-B9CC-D9A756648A0B}"/>
              </a:ext>
            </a:extLst>
          </p:cNvPr>
          <p:cNvPicPr>
            <a:picLocks noChangeAspect="1"/>
          </p:cNvPicPr>
          <p:nvPr/>
        </p:nvPicPr>
        <p:blipFill>
          <a:blip r:embed="rId2"/>
          <a:stretch>
            <a:fillRect/>
          </a:stretch>
        </p:blipFill>
        <p:spPr>
          <a:xfrm>
            <a:off x="493616" y="1774149"/>
            <a:ext cx="5729846" cy="4378953"/>
          </a:xfrm>
          <a:prstGeom prst="rect">
            <a:avLst/>
          </a:prstGeom>
        </p:spPr>
      </p:pic>
    </p:spTree>
    <p:extLst>
      <p:ext uri="{BB962C8B-B14F-4D97-AF65-F5344CB8AC3E}">
        <p14:creationId xmlns:p14="http://schemas.microsoft.com/office/powerpoint/2010/main" val="467186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Registo inicial</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4C312E45-F010-46ED-82DD-17C5C5C495DD}"/>
              </a:ext>
            </a:extLst>
          </p:cNvPr>
          <p:cNvSpPr>
            <a:spLocks noGrp="1"/>
          </p:cNvSpPr>
          <p:nvPr>
            <p:ph sz="half" idx="1"/>
          </p:nvPr>
        </p:nvSpPr>
        <p:spPr>
          <a:xfrm>
            <a:off x="6369353" y="1566153"/>
            <a:ext cx="5235595" cy="4697434"/>
          </a:xfrm>
        </p:spPr>
        <p:txBody>
          <a:bodyPr>
            <a:normAutofit/>
          </a:bodyPr>
          <a:lstStyle/>
          <a:p>
            <a:r>
              <a:rPr lang="pt-PT" dirty="0"/>
              <a:t>O registo e acesso à medida de apoio faz-se, no mesmo local, pelo número de identificação fiscal (NIF) do beneficiário.</a:t>
            </a:r>
          </a:p>
          <a:p>
            <a:pPr marL="285750" indent="-285750">
              <a:buFontTx/>
              <a:buChar char="-"/>
            </a:pPr>
            <a:r>
              <a:rPr lang="pt-PT" dirty="0"/>
              <a:t>A plataforma apenas permite um registo por NIF;</a:t>
            </a:r>
          </a:p>
          <a:p>
            <a:pPr marL="285750" indent="-285750">
              <a:buFontTx/>
              <a:buChar char="-"/>
            </a:pPr>
            <a:r>
              <a:rPr lang="pt-PT" dirty="0"/>
              <a:t>Serão aceites candidaturas em nome individual, em nome de empresa, em nome de herança, associações ou outras entidades detentoras de explorações agrícolas;</a:t>
            </a:r>
          </a:p>
          <a:p>
            <a:pPr marL="285750" indent="-285750">
              <a:buFontTx/>
              <a:buChar char="-"/>
            </a:pPr>
            <a:r>
              <a:rPr lang="pt-PT" dirty="0"/>
              <a:t>Candidaturas de herança deverão ser, obrigatoriamente, registadas com o NIF da própria herança (iniciados por 7xx) e em nome da herança (“António XPTO, Cabeça de casal da herança de”);</a:t>
            </a:r>
          </a:p>
        </p:txBody>
      </p:sp>
      <p:pic>
        <p:nvPicPr>
          <p:cNvPr id="9" name="Imagem 8">
            <a:extLst>
              <a:ext uri="{FF2B5EF4-FFF2-40B4-BE49-F238E27FC236}">
                <a16:creationId xmlns:a16="http://schemas.microsoft.com/office/drawing/2014/main" id="{02A8839F-C749-44F8-AD3D-A77BF5D99414}"/>
              </a:ext>
            </a:extLst>
          </p:cNvPr>
          <p:cNvPicPr>
            <a:picLocks noChangeAspect="1"/>
          </p:cNvPicPr>
          <p:nvPr/>
        </p:nvPicPr>
        <p:blipFill>
          <a:blip r:embed="rId2"/>
          <a:stretch>
            <a:fillRect/>
          </a:stretch>
        </p:blipFill>
        <p:spPr>
          <a:xfrm>
            <a:off x="587052" y="1345958"/>
            <a:ext cx="5334000" cy="4678526"/>
          </a:xfrm>
          <a:prstGeom prst="rect">
            <a:avLst/>
          </a:prstGeom>
        </p:spPr>
      </p:pic>
    </p:spTree>
    <p:extLst>
      <p:ext uri="{BB962C8B-B14F-4D97-AF65-F5344CB8AC3E}">
        <p14:creationId xmlns:p14="http://schemas.microsoft.com/office/powerpoint/2010/main" val="4278616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Submissão da candidatura</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5" name="Marcador de Posição de Conteúdo 4">
            <a:extLst>
              <a:ext uri="{FF2B5EF4-FFF2-40B4-BE49-F238E27FC236}">
                <a16:creationId xmlns:a16="http://schemas.microsoft.com/office/drawing/2014/main" id="{B37208B9-D6C9-40F1-923B-A48A460EC46A}"/>
              </a:ext>
            </a:extLst>
          </p:cNvPr>
          <p:cNvSpPr>
            <a:spLocks noGrp="1"/>
          </p:cNvSpPr>
          <p:nvPr>
            <p:ph sz="half" idx="1"/>
          </p:nvPr>
        </p:nvSpPr>
        <p:spPr>
          <a:xfrm>
            <a:off x="972795" y="1774149"/>
            <a:ext cx="10626537" cy="2941358"/>
          </a:xfrm>
        </p:spPr>
        <p:txBody>
          <a:bodyPr/>
          <a:lstStyle/>
          <a:p>
            <a:r>
              <a:rPr lang="pt-PT" dirty="0"/>
              <a:t>No que diz respeito a </a:t>
            </a:r>
            <a:r>
              <a:rPr lang="pt-PT" b="1" u="sng" dirty="0"/>
              <a:t>seguros</a:t>
            </a:r>
            <a:r>
              <a:rPr lang="pt-PT" dirty="0"/>
              <a:t>:</a:t>
            </a:r>
          </a:p>
          <a:p>
            <a:pPr marL="285750" indent="-285750">
              <a:lnSpc>
                <a:spcPct val="100000"/>
              </a:lnSpc>
              <a:buFontTx/>
              <a:buChar char="-"/>
            </a:pPr>
            <a:r>
              <a:rPr lang="pt-PT" dirty="0"/>
              <a:t>Caso o prejuízo tenha sido integralmente compensado por seguro, não há lugar a apoio nesta medida;</a:t>
            </a:r>
          </a:p>
          <a:p>
            <a:pPr marL="285750" indent="-285750">
              <a:lnSpc>
                <a:spcPct val="100000"/>
              </a:lnSpc>
              <a:buFontTx/>
              <a:buChar char="-"/>
            </a:pPr>
            <a:r>
              <a:rPr lang="pt-PT" dirty="0"/>
              <a:t>Caso o prejuízo tenha sido parcialmente compensado por seguro, o apoio nesta medida corresponderá apenas à parte não compensada pela apólice;</a:t>
            </a:r>
          </a:p>
          <a:p>
            <a:pPr marL="285750" indent="-285750">
              <a:lnSpc>
                <a:spcPct val="100000"/>
              </a:lnSpc>
              <a:buFontTx/>
              <a:buChar char="-"/>
            </a:pPr>
            <a:r>
              <a:rPr lang="pt-PT" dirty="0"/>
              <a:t>Caso o prejuízo se tenha verificado num bem que tinha seguro mas que, por qualquer motivo, não houve lugar a pagamento de indemnização, deverá ser selecionada a opção de que existe seguro, mas detalhada essa situação no campo de observações.</a:t>
            </a:r>
          </a:p>
          <a:p>
            <a:pPr>
              <a:lnSpc>
                <a:spcPct val="100000"/>
              </a:lnSpc>
            </a:pPr>
            <a:endParaRPr lang="pt-PT" dirty="0"/>
          </a:p>
        </p:txBody>
      </p:sp>
      <p:pic>
        <p:nvPicPr>
          <p:cNvPr id="7" name="Imagem 6">
            <a:extLst>
              <a:ext uri="{FF2B5EF4-FFF2-40B4-BE49-F238E27FC236}">
                <a16:creationId xmlns:a16="http://schemas.microsoft.com/office/drawing/2014/main" id="{AC92EA67-00FE-4B85-82EE-1778FA76B4A2}"/>
              </a:ext>
            </a:extLst>
          </p:cNvPr>
          <p:cNvPicPr>
            <a:picLocks noChangeAspect="1"/>
          </p:cNvPicPr>
          <p:nvPr/>
        </p:nvPicPr>
        <p:blipFill>
          <a:blip r:embed="rId2"/>
          <a:stretch>
            <a:fillRect/>
          </a:stretch>
        </p:blipFill>
        <p:spPr>
          <a:xfrm>
            <a:off x="1081210" y="4341486"/>
            <a:ext cx="9364197" cy="1793999"/>
          </a:xfrm>
          <a:prstGeom prst="rect">
            <a:avLst/>
          </a:prstGeom>
        </p:spPr>
      </p:pic>
      <p:sp>
        <p:nvSpPr>
          <p:cNvPr id="8" name="Marcador de Posição de Conteúdo 6">
            <a:extLst>
              <a:ext uri="{FF2B5EF4-FFF2-40B4-BE49-F238E27FC236}">
                <a16:creationId xmlns:a16="http://schemas.microsoft.com/office/drawing/2014/main" id="{C1EA05F0-4F71-4800-B3B5-6BF2F085657A}"/>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spTree>
    <p:extLst>
      <p:ext uri="{BB962C8B-B14F-4D97-AF65-F5344CB8AC3E}">
        <p14:creationId xmlns:p14="http://schemas.microsoft.com/office/powerpoint/2010/main" val="3890761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Submissão da candidatura</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5" name="Marcador de Posição de Conteúdo 4">
            <a:extLst>
              <a:ext uri="{FF2B5EF4-FFF2-40B4-BE49-F238E27FC236}">
                <a16:creationId xmlns:a16="http://schemas.microsoft.com/office/drawing/2014/main" id="{B37208B9-D6C9-40F1-923B-A48A460EC46A}"/>
              </a:ext>
            </a:extLst>
          </p:cNvPr>
          <p:cNvSpPr>
            <a:spLocks noGrp="1"/>
          </p:cNvSpPr>
          <p:nvPr>
            <p:ph sz="half" idx="1"/>
          </p:nvPr>
        </p:nvSpPr>
        <p:spPr>
          <a:xfrm>
            <a:off x="972795" y="1774149"/>
            <a:ext cx="10626537" cy="2941358"/>
          </a:xfrm>
        </p:spPr>
        <p:txBody>
          <a:bodyPr/>
          <a:lstStyle/>
          <a:p>
            <a:r>
              <a:rPr lang="pt-PT" dirty="0"/>
              <a:t>Quanto ao </a:t>
            </a:r>
            <a:r>
              <a:rPr lang="pt-PT" b="1" u="sng" dirty="0"/>
              <a:t>nexo de causalidade</a:t>
            </a:r>
            <a:r>
              <a:rPr lang="pt-PT" dirty="0"/>
              <a:t>, deverá ser descrito de forma resumida de que forma os prejuízos declarados resultam do impacto da tempestade «</a:t>
            </a:r>
            <a:r>
              <a:rPr lang="pt-PT" dirty="0" err="1"/>
              <a:t>Kristin</a:t>
            </a:r>
            <a:r>
              <a:rPr lang="pt-PT" dirty="0"/>
              <a:t>», nos termos da alínea a) do n.º 4 do Anexo IV da Resolução do Conselho de Ministros n.º 17-A/2026, conforme exemplo seguinte:</a:t>
            </a:r>
          </a:p>
          <a:p>
            <a:r>
              <a:rPr lang="pt-PT" dirty="0"/>
              <a:t>“Os </a:t>
            </a:r>
            <a:r>
              <a:rPr lang="pt-PT" b="1" u="sng" dirty="0"/>
              <a:t>ventos fortes </a:t>
            </a:r>
            <a:r>
              <a:rPr lang="pt-PT" dirty="0"/>
              <a:t>sentidos no dia </a:t>
            </a:r>
            <a:r>
              <a:rPr lang="pt-PT" b="1" u="sng" dirty="0"/>
              <a:t>28/</a:t>
            </a:r>
            <a:r>
              <a:rPr lang="pt-PT" b="1" u="sng" dirty="0" err="1"/>
              <a:t>jan</a:t>
            </a:r>
            <a:r>
              <a:rPr lang="pt-PT" b="1" u="sng" dirty="0"/>
              <a:t>/2026</a:t>
            </a:r>
            <a:r>
              <a:rPr lang="pt-PT" dirty="0"/>
              <a:t> provocaram a quebra da cobertura do armazém”</a:t>
            </a:r>
          </a:p>
        </p:txBody>
      </p:sp>
      <p:sp>
        <p:nvSpPr>
          <p:cNvPr id="8" name="Marcador de Posição de Conteúdo 6">
            <a:extLst>
              <a:ext uri="{FF2B5EF4-FFF2-40B4-BE49-F238E27FC236}">
                <a16:creationId xmlns:a16="http://schemas.microsoft.com/office/drawing/2014/main" id="{C1EA05F0-4F71-4800-B3B5-6BF2F085657A}"/>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pic>
        <p:nvPicPr>
          <p:cNvPr id="3" name="Imagem 2">
            <a:extLst>
              <a:ext uri="{FF2B5EF4-FFF2-40B4-BE49-F238E27FC236}">
                <a16:creationId xmlns:a16="http://schemas.microsoft.com/office/drawing/2014/main" id="{81C3FE2D-2A0F-4F90-AC6D-050F856DB493}"/>
              </a:ext>
            </a:extLst>
          </p:cNvPr>
          <p:cNvPicPr>
            <a:picLocks noChangeAspect="1"/>
          </p:cNvPicPr>
          <p:nvPr/>
        </p:nvPicPr>
        <p:blipFill>
          <a:blip r:embed="rId2"/>
          <a:stretch>
            <a:fillRect/>
          </a:stretch>
        </p:blipFill>
        <p:spPr>
          <a:xfrm>
            <a:off x="894127" y="4347420"/>
            <a:ext cx="10325078" cy="1218863"/>
          </a:xfrm>
          <a:prstGeom prst="rect">
            <a:avLst/>
          </a:prstGeom>
        </p:spPr>
      </p:pic>
    </p:spTree>
    <p:extLst>
      <p:ext uri="{BB962C8B-B14F-4D97-AF65-F5344CB8AC3E}">
        <p14:creationId xmlns:p14="http://schemas.microsoft.com/office/powerpoint/2010/main" val="3240437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C09ED2-3391-46C7-A525-A576AF2C1560}"/>
              </a:ext>
            </a:extLst>
          </p:cNvPr>
          <p:cNvSpPr>
            <a:spLocks noGrp="1"/>
          </p:cNvSpPr>
          <p:nvPr>
            <p:ph type="ctrTitle"/>
          </p:nvPr>
        </p:nvSpPr>
        <p:spPr/>
        <p:txBody>
          <a:bodyPr/>
          <a:lstStyle/>
          <a:p>
            <a:r>
              <a:rPr lang="pt-PT" dirty="0"/>
              <a:t>Submissão da candidatura</a:t>
            </a:r>
          </a:p>
        </p:txBody>
      </p:sp>
      <p:sp>
        <p:nvSpPr>
          <p:cNvPr id="3" name="Marcador de Posição de Conteúdo 2">
            <a:extLst>
              <a:ext uri="{FF2B5EF4-FFF2-40B4-BE49-F238E27FC236}">
                <a16:creationId xmlns:a16="http://schemas.microsoft.com/office/drawing/2014/main" id="{DAD4232A-5E92-416F-A91F-9E0263AE8398}"/>
              </a:ext>
            </a:extLst>
          </p:cNvPr>
          <p:cNvSpPr>
            <a:spLocks noGrp="1"/>
          </p:cNvSpPr>
          <p:nvPr>
            <p:ph sz="half" idx="1"/>
          </p:nvPr>
        </p:nvSpPr>
        <p:spPr>
          <a:xfrm>
            <a:off x="6848202" y="2017374"/>
            <a:ext cx="5208494" cy="3359085"/>
          </a:xfrm>
        </p:spPr>
        <p:txBody>
          <a:bodyPr>
            <a:normAutofit fontScale="92500"/>
          </a:bodyPr>
          <a:lstStyle/>
          <a:p>
            <a:r>
              <a:rPr lang="pt-PT" dirty="0"/>
              <a:t>Após a identificação de todos os prejuízos, deverá ser anexada toda a documentação necessária. A plataforma identifica todos os documentos de submissão obrigatória, designadamente:</a:t>
            </a:r>
          </a:p>
          <a:p>
            <a:pPr marL="285750" indent="-285750">
              <a:buFontTx/>
              <a:buChar char="-"/>
            </a:pPr>
            <a:r>
              <a:rPr lang="pt-PT" b="1" dirty="0"/>
              <a:t>Fotografias</a:t>
            </a:r>
            <a:r>
              <a:rPr lang="pt-PT" dirty="0"/>
              <a:t> dos prejuízos (recomenda-se anexar um ficheiro compactado (ZIP, RAR, </a:t>
            </a:r>
            <a:r>
              <a:rPr lang="pt-PT" dirty="0" err="1"/>
              <a:t>etc</a:t>
            </a:r>
            <a:r>
              <a:rPr lang="pt-PT" dirty="0"/>
              <a:t>) com as diversas fotografias, preferencialmente georreferenciadas);</a:t>
            </a:r>
          </a:p>
          <a:p>
            <a:pPr marL="285750" indent="-285750">
              <a:buFontTx/>
              <a:buChar char="-"/>
            </a:pPr>
            <a:r>
              <a:rPr lang="pt-PT" b="1" dirty="0"/>
              <a:t>Documento de identificação</a:t>
            </a:r>
            <a:r>
              <a:rPr lang="pt-PT" dirty="0"/>
              <a:t>;</a:t>
            </a:r>
          </a:p>
          <a:p>
            <a:pPr marL="285750" indent="-285750">
              <a:buFontTx/>
              <a:buChar char="-"/>
            </a:pPr>
            <a:r>
              <a:rPr lang="pt-PT" b="1" dirty="0"/>
              <a:t>P3</a:t>
            </a:r>
            <a:r>
              <a:rPr lang="pt-PT" dirty="0"/>
              <a:t> (documento extraído da plataforma do IFAP, onde constam as parcelas (ou polígonos) das explorações afetadas.</a:t>
            </a:r>
          </a:p>
        </p:txBody>
      </p:sp>
      <p:sp>
        <p:nvSpPr>
          <p:cNvPr id="4" name="Marcador de Posição do Texto 3">
            <a:extLst>
              <a:ext uri="{FF2B5EF4-FFF2-40B4-BE49-F238E27FC236}">
                <a16:creationId xmlns:a16="http://schemas.microsoft.com/office/drawing/2014/main" id="{FE5F584C-0870-4C8A-99DA-ABD792D65670}"/>
              </a:ext>
            </a:extLst>
          </p:cNvPr>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D5F744EB-DC58-47A8-98D6-2731C5DD64F5}"/>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pic>
        <p:nvPicPr>
          <p:cNvPr id="6" name="Imagem 5">
            <a:extLst>
              <a:ext uri="{FF2B5EF4-FFF2-40B4-BE49-F238E27FC236}">
                <a16:creationId xmlns:a16="http://schemas.microsoft.com/office/drawing/2014/main" id="{CC2DB086-290F-4388-A97E-C029AC7C11DB}"/>
              </a:ext>
            </a:extLst>
          </p:cNvPr>
          <p:cNvPicPr>
            <a:picLocks noChangeAspect="1"/>
          </p:cNvPicPr>
          <p:nvPr/>
        </p:nvPicPr>
        <p:blipFill>
          <a:blip r:embed="rId2"/>
          <a:stretch>
            <a:fillRect/>
          </a:stretch>
        </p:blipFill>
        <p:spPr>
          <a:xfrm>
            <a:off x="558824" y="2017374"/>
            <a:ext cx="5993676" cy="4422211"/>
          </a:xfrm>
          <a:prstGeom prst="rect">
            <a:avLst/>
          </a:prstGeom>
        </p:spPr>
      </p:pic>
    </p:spTree>
    <p:extLst>
      <p:ext uri="{BB962C8B-B14F-4D97-AF65-F5344CB8AC3E}">
        <p14:creationId xmlns:p14="http://schemas.microsoft.com/office/powerpoint/2010/main" val="1370600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C09ED2-3391-46C7-A525-A576AF2C1560}"/>
              </a:ext>
            </a:extLst>
          </p:cNvPr>
          <p:cNvSpPr>
            <a:spLocks noGrp="1"/>
          </p:cNvSpPr>
          <p:nvPr>
            <p:ph type="ctrTitle"/>
          </p:nvPr>
        </p:nvSpPr>
        <p:spPr/>
        <p:txBody>
          <a:bodyPr/>
          <a:lstStyle/>
          <a:p>
            <a:r>
              <a:rPr lang="pt-PT" dirty="0"/>
              <a:t>Submissão da candidatura</a:t>
            </a:r>
          </a:p>
        </p:txBody>
      </p:sp>
      <p:sp>
        <p:nvSpPr>
          <p:cNvPr id="3" name="Marcador de Posição de Conteúdo 2">
            <a:extLst>
              <a:ext uri="{FF2B5EF4-FFF2-40B4-BE49-F238E27FC236}">
                <a16:creationId xmlns:a16="http://schemas.microsoft.com/office/drawing/2014/main" id="{DAD4232A-5E92-416F-A91F-9E0263AE8398}"/>
              </a:ext>
            </a:extLst>
          </p:cNvPr>
          <p:cNvSpPr>
            <a:spLocks noGrp="1"/>
          </p:cNvSpPr>
          <p:nvPr>
            <p:ph sz="half" idx="1"/>
          </p:nvPr>
        </p:nvSpPr>
        <p:spPr>
          <a:xfrm>
            <a:off x="7437192" y="1867886"/>
            <a:ext cx="4481521" cy="4546039"/>
          </a:xfrm>
        </p:spPr>
        <p:txBody>
          <a:bodyPr>
            <a:normAutofit/>
          </a:bodyPr>
          <a:lstStyle/>
          <a:p>
            <a:r>
              <a:rPr lang="pt-PT" dirty="0"/>
              <a:t>A plataforma permite o carregamento de outros documentos (ainda que não obrigatórios), mas só após carregamento de todos anexos para os documentos obrigatórios.</a:t>
            </a:r>
          </a:p>
          <a:p>
            <a:r>
              <a:rPr lang="pt-PT" dirty="0"/>
              <a:t>Deverá ser escolhido o campo da lista que melhor se adequa ao documento a carregar:</a:t>
            </a:r>
          </a:p>
          <a:p>
            <a:endParaRPr lang="pt-PT" dirty="0"/>
          </a:p>
        </p:txBody>
      </p:sp>
      <p:sp>
        <p:nvSpPr>
          <p:cNvPr id="4" name="Marcador de Posição do Texto 3">
            <a:extLst>
              <a:ext uri="{FF2B5EF4-FFF2-40B4-BE49-F238E27FC236}">
                <a16:creationId xmlns:a16="http://schemas.microsoft.com/office/drawing/2014/main" id="{FE5F584C-0870-4C8A-99DA-ABD792D65670}"/>
              </a:ext>
            </a:extLst>
          </p:cNvPr>
          <p:cNvSpPr>
            <a:spLocks noGrp="1"/>
          </p:cNvSpPr>
          <p:nvPr>
            <p:ph type="body" sz="half" idx="14"/>
          </p:nvPr>
        </p:nvSpPr>
        <p:spPr/>
        <p:txBody>
          <a:bodyPr/>
          <a:lstStyle/>
          <a:p>
            <a:r>
              <a:rPr lang="pt-PT" dirty="0"/>
              <a:t>plataforma de registo das candidaturas</a:t>
            </a:r>
          </a:p>
        </p:txBody>
      </p:sp>
      <p:pic>
        <p:nvPicPr>
          <p:cNvPr id="7" name="Imagem 6">
            <a:extLst>
              <a:ext uri="{FF2B5EF4-FFF2-40B4-BE49-F238E27FC236}">
                <a16:creationId xmlns:a16="http://schemas.microsoft.com/office/drawing/2014/main" id="{BCA8F2C8-C2AB-4087-BA76-238BB00E50E7}"/>
              </a:ext>
            </a:extLst>
          </p:cNvPr>
          <p:cNvPicPr>
            <a:picLocks noChangeAspect="1"/>
          </p:cNvPicPr>
          <p:nvPr/>
        </p:nvPicPr>
        <p:blipFill rotWithShape="1">
          <a:blip r:embed="rId2"/>
          <a:srcRect t="3374"/>
          <a:stretch/>
        </p:blipFill>
        <p:spPr>
          <a:xfrm>
            <a:off x="785337" y="1945340"/>
            <a:ext cx="6392758" cy="4902155"/>
          </a:xfrm>
          <a:prstGeom prst="rect">
            <a:avLst/>
          </a:prstGeom>
        </p:spPr>
      </p:pic>
      <p:sp>
        <p:nvSpPr>
          <p:cNvPr id="8" name="Marcador de Posição de Conteúdo 6">
            <a:extLst>
              <a:ext uri="{FF2B5EF4-FFF2-40B4-BE49-F238E27FC236}">
                <a16:creationId xmlns:a16="http://schemas.microsoft.com/office/drawing/2014/main" id="{4EEF2B18-87FC-4D12-B1AA-52EF3FB631C3}"/>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spTree>
    <p:extLst>
      <p:ext uri="{BB962C8B-B14F-4D97-AF65-F5344CB8AC3E}">
        <p14:creationId xmlns:p14="http://schemas.microsoft.com/office/powerpoint/2010/main" val="4188770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C09ED2-3391-46C7-A525-A576AF2C1560}"/>
              </a:ext>
            </a:extLst>
          </p:cNvPr>
          <p:cNvSpPr>
            <a:spLocks noGrp="1"/>
          </p:cNvSpPr>
          <p:nvPr>
            <p:ph type="ctrTitle"/>
          </p:nvPr>
        </p:nvSpPr>
        <p:spPr/>
        <p:txBody>
          <a:bodyPr/>
          <a:lstStyle/>
          <a:p>
            <a:r>
              <a:rPr lang="pt-PT" sz="2800" dirty="0"/>
              <a:t>FINALIZAÇÃO DA CANDIDATURA - CERTIFICAÇÃO</a:t>
            </a:r>
          </a:p>
        </p:txBody>
      </p:sp>
      <p:sp>
        <p:nvSpPr>
          <p:cNvPr id="3" name="Marcador de Posição de Conteúdo 2">
            <a:extLst>
              <a:ext uri="{FF2B5EF4-FFF2-40B4-BE49-F238E27FC236}">
                <a16:creationId xmlns:a16="http://schemas.microsoft.com/office/drawing/2014/main" id="{DAD4232A-5E92-416F-A91F-9E0263AE8398}"/>
              </a:ext>
            </a:extLst>
          </p:cNvPr>
          <p:cNvSpPr>
            <a:spLocks noGrp="1"/>
          </p:cNvSpPr>
          <p:nvPr>
            <p:ph sz="half" idx="1"/>
          </p:nvPr>
        </p:nvSpPr>
        <p:spPr>
          <a:xfrm>
            <a:off x="786213" y="1615466"/>
            <a:ext cx="10246408" cy="1233232"/>
          </a:xfrm>
        </p:spPr>
        <p:txBody>
          <a:bodyPr>
            <a:normAutofit fontScale="92500"/>
          </a:bodyPr>
          <a:lstStyle/>
          <a:p>
            <a:r>
              <a:rPr lang="pt-PT" dirty="0"/>
              <a:t>Após o carregamento de todos os documentos, é necessário validar (i) as declarações de compromisso de honra de que as informações são verdadeiras, (</a:t>
            </a:r>
            <a:r>
              <a:rPr lang="pt-PT" dirty="0" err="1"/>
              <a:t>ii</a:t>
            </a:r>
            <a:r>
              <a:rPr lang="pt-PT" dirty="0"/>
              <a:t>) de que não se encontra em situação de incumprimento (</a:t>
            </a:r>
            <a:r>
              <a:rPr lang="pt-PT" dirty="0" err="1"/>
              <a:t>iii</a:t>
            </a:r>
            <a:r>
              <a:rPr lang="pt-PT" dirty="0"/>
              <a:t>) nem em dificuldades, e – (</a:t>
            </a:r>
            <a:r>
              <a:rPr lang="pt-PT" dirty="0" err="1"/>
              <a:t>iv</a:t>
            </a:r>
            <a:r>
              <a:rPr lang="pt-PT" dirty="0"/>
              <a:t>) caso a candidatura seja submetida pela CCDR Centro ou Município - a declaração de autorização de submissão por essa entidade.</a:t>
            </a:r>
          </a:p>
        </p:txBody>
      </p:sp>
      <p:sp>
        <p:nvSpPr>
          <p:cNvPr id="8" name="Marcador de Posição do Texto 3">
            <a:extLst>
              <a:ext uri="{FF2B5EF4-FFF2-40B4-BE49-F238E27FC236}">
                <a16:creationId xmlns:a16="http://schemas.microsoft.com/office/drawing/2014/main" id="{8D07935B-1EA9-4388-9610-47B22C1B380D}"/>
              </a:ext>
            </a:extLst>
          </p:cNvPr>
          <p:cNvSpPr>
            <a:spLocks noGrp="1"/>
          </p:cNvSpPr>
          <p:nvPr>
            <p:ph type="body" sz="half" idx="14"/>
          </p:nvPr>
        </p:nvSpPr>
        <p:spPr>
          <a:xfrm rot="16200000">
            <a:off x="-2315714" y="3992014"/>
            <a:ext cx="5141815" cy="239778"/>
          </a:xfrm>
        </p:spPr>
        <p:txBody>
          <a:bodyPr/>
          <a:lstStyle/>
          <a:p>
            <a:r>
              <a:rPr lang="pt-PT" dirty="0"/>
              <a:t>plataforma de registo das candidaturas</a:t>
            </a:r>
          </a:p>
        </p:txBody>
      </p:sp>
      <p:sp>
        <p:nvSpPr>
          <p:cNvPr id="7" name="Marcador de Posição de Conteúdo 2">
            <a:extLst>
              <a:ext uri="{FF2B5EF4-FFF2-40B4-BE49-F238E27FC236}">
                <a16:creationId xmlns:a16="http://schemas.microsoft.com/office/drawing/2014/main" id="{B7ADD339-D7BF-44AE-A3F5-79B3123670EE}"/>
              </a:ext>
            </a:extLst>
          </p:cNvPr>
          <p:cNvSpPr txBox="1">
            <a:spLocks/>
          </p:cNvSpPr>
          <p:nvPr/>
        </p:nvSpPr>
        <p:spPr>
          <a:xfrm>
            <a:off x="786213" y="5842369"/>
            <a:ext cx="10246408" cy="1233232"/>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b="1" dirty="0"/>
              <a:t>A submissão da candidatura implica que a mesma não possa ser alterada. Deverá ser assegurado que todos os dados estão corretamente registados!</a:t>
            </a:r>
          </a:p>
        </p:txBody>
      </p:sp>
      <p:sp>
        <p:nvSpPr>
          <p:cNvPr id="10" name="Marcador de Posição de Conteúdo 6">
            <a:extLst>
              <a:ext uri="{FF2B5EF4-FFF2-40B4-BE49-F238E27FC236}">
                <a16:creationId xmlns:a16="http://schemas.microsoft.com/office/drawing/2014/main" id="{DFDAEAFA-8E5F-4811-96CF-86AF7F570BDA}"/>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pic>
        <p:nvPicPr>
          <p:cNvPr id="4" name="Imagem 3">
            <a:extLst>
              <a:ext uri="{FF2B5EF4-FFF2-40B4-BE49-F238E27FC236}">
                <a16:creationId xmlns:a16="http://schemas.microsoft.com/office/drawing/2014/main" id="{63D71BD7-0D3A-44A3-9F9B-F2A1DED5B7F2}"/>
              </a:ext>
            </a:extLst>
          </p:cNvPr>
          <p:cNvPicPr>
            <a:picLocks noChangeAspect="1"/>
          </p:cNvPicPr>
          <p:nvPr/>
        </p:nvPicPr>
        <p:blipFill>
          <a:blip r:embed="rId2"/>
          <a:stretch>
            <a:fillRect/>
          </a:stretch>
        </p:blipFill>
        <p:spPr>
          <a:xfrm>
            <a:off x="1086593" y="2848698"/>
            <a:ext cx="9568392" cy="2642160"/>
          </a:xfrm>
          <a:prstGeom prst="rect">
            <a:avLst/>
          </a:prstGeom>
        </p:spPr>
      </p:pic>
    </p:spTree>
    <p:extLst>
      <p:ext uri="{BB962C8B-B14F-4D97-AF65-F5344CB8AC3E}">
        <p14:creationId xmlns:p14="http://schemas.microsoft.com/office/powerpoint/2010/main" val="1520880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C09ED2-3391-46C7-A525-A576AF2C1560}"/>
              </a:ext>
            </a:extLst>
          </p:cNvPr>
          <p:cNvSpPr>
            <a:spLocks noGrp="1"/>
          </p:cNvSpPr>
          <p:nvPr>
            <p:ph type="ctrTitle"/>
          </p:nvPr>
        </p:nvSpPr>
        <p:spPr/>
        <p:txBody>
          <a:bodyPr/>
          <a:lstStyle/>
          <a:p>
            <a:r>
              <a:rPr lang="pt-PT" dirty="0"/>
              <a:t>Edição da candidatura</a:t>
            </a:r>
          </a:p>
        </p:txBody>
      </p:sp>
      <p:sp>
        <p:nvSpPr>
          <p:cNvPr id="3" name="Marcador de Posição de Conteúdo 2">
            <a:extLst>
              <a:ext uri="{FF2B5EF4-FFF2-40B4-BE49-F238E27FC236}">
                <a16:creationId xmlns:a16="http://schemas.microsoft.com/office/drawing/2014/main" id="{DAD4232A-5E92-416F-A91F-9E0263AE8398}"/>
              </a:ext>
            </a:extLst>
          </p:cNvPr>
          <p:cNvSpPr>
            <a:spLocks noGrp="1"/>
          </p:cNvSpPr>
          <p:nvPr>
            <p:ph sz="half" idx="1"/>
          </p:nvPr>
        </p:nvSpPr>
        <p:spPr/>
        <p:txBody>
          <a:bodyPr/>
          <a:lstStyle/>
          <a:p>
            <a:r>
              <a:rPr lang="pt-PT" dirty="0"/>
              <a:t>Caso seja necessário rever os dados anteriormente registados, é possível retroceder nos menus anteriormente preenchidos.</a:t>
            </a:r>
          </a:p>
          <a:p>
            <a:r>
              <a:rPr lang="pt-PT" dirty="0"/>
              <a:t>É possível registar os dados da candidatura sem efetuar a sua submissão, por falta de algum documento ou por qualquer outro motivo. O mesmo se aplica quando a sessão de preenchimento é terminada por inatividade. Nesse caso, deverão aceder à declaração de prejuízos através do link inicial, preencher o NIF do beneficiário, e aceder à declaração gravada através do separador “Declarações”, onde constará a declaração no estado “Incompleta”, e selecionar o ícone de edição:</a:t>
            </a:r>
          </a:p>
        </p:txBody>
      </p:sp>
      <p:sp>
        <p:nvSpPr>
          <p:cNvPr id="8" name="Marcador de Posição do Texto 3">
            <a:extLst>
              <a:ext uri="{FF2B5EF4-FFF2-40B4-BE49-F238E27FC236}">
                <a16:creationId xmlns:a16="http://schemas.microsoft.com/office/drawing/2014/main" id="{5E2F1C10-200F-4B9A-B030-246122887F05}"/>
              </a:ext>
            </a:extLst>
          </p:cNvPr>
          <p:cNvSpPr>
            <a:spLocks noGrp="1"/>
          </p:cNvSpPr>
          <p:nvPr>
            <p:ph type="body" sz="half" idx="14"/>
          </p:nvPr>
        </p:nvSpPr>
        <p:spPr>
          <a:xfrm rot="16200000">
            <a:off x="-2315714" y="3992014"/>
            <a:ext cx="5141815" cy="239778"/>
          </a:xfrm>
        </p:spPr>
        <p:txBody>
          <a:bodyPr/>
          <a:lstStyle/>
          <a:p>
            <a:r>
              <a:rPr lang="pt-PT" dirty="0"/>
              <a:t>plataforma de registo das candidaturas</a:t>
            </a:r>
          </a:p>
        </p:txBody>
      </p:sp>
      <p:pic>
        <p:nvPicPr>
          <p:cNvPr id="4" name="Imagem 3">
            <a:extLst>
              <a:ext uri="{FF2B5EF4-FFF2-40B4-BE49-F238E27FC236}">
                <a16:creationId xmlns:a16="http://schemas.microsoft.com/office/drawing/2014/main" id="{3BDFC9E3-EEE4-417A-A06A-767CA9BCB857}"/>
              </a:ext>
            </a:extLst>
          </p:cNvPr>
          <p:cNvPicPr>
            <a:picLocks noChangeAspect="1"/>
          </p:cNvPicPr>
          <p:nvPr/>
        </p:nvPicPr>
        <p:blipFill>
          <a:blip r:embed="rId2"/>
          <a:stretch>
            <a:fillRect/>
          </a:stretch>
        </p:blipFill>
        <p:spPr>
          <a:xfrm>
            <a:off x="667957" y="4111903"/>
            <a:ext cx="10482920" cy="1633294"/>
          </a:xfrm>
          <a:prstGeom prst="rect">
            <a:avLst/>
          </a:prstGeom>
        </p:spPr>
      </p:pic>
    </p:spTree>
    <p:extLst>
      <p:ext uri="{BB962C8B-B14F-4D97-AF65-F5344CB8AC3E}">
        <p14:creationId xmlns:p14="http://schemas.microsoft.com/office/powerpoint/2010/main" val="767862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C09ED2-3391-46C7-A525-A576AF2C1560}"/>
              </a:ext>
            </a:extLst>
          </p:cNvPr>
          <p:cNvSpPr>
            <a:spLocks noGrp="1"/>
          </p:cNvSpPr>
          <p:nvPr>
            <p:ph type="ctrTitle"/>
          </p:nvPr>
        </p:nvSpPr>
        <p:spPr/>
        <p:txBody>
          <a:bodyPr/>
          <a:lstStyle/>
          <a:p>
            <a:r>
              <a:rPr lang="pt-PT" sz="3200" dirty="0"/>
              <a:t>Fluxo de validação das candidaturas</a:t>
            </a:r>
          </a:p>
        </p:txBody>
      </p:sp>
      <p:sp>
        <p:nvSpPr>
          <p:cNvPr id="8" name="Marcador de Posição do Texto 3">
            <a:extLst>
              <a:ext uri="{FF2B5EF4-FFF2-40B4-BE49-F238E27FC236}">
                <a16:creationId xmlns:a16="http://schemas.microsoft.com/office/drawing/2014/main" id="{5E2F1C10-200F-4B9A-B030-246122887F05}"/>
              </a:ext>
            </a:extLst>
          </p:cNvPr>
          <p:cNvSpPr>
            <a:spLocks noGrp="1"/>
          </p:cNvSpPr>
          <p:nvPr>
            <p:ph type="body" sz="half" idx="14"/>
          </p:nvPr>
        </p:nvSpPr>
        <p:spPr>
          <a:xfrm rot="16200000">
            <a:off x="-2315714" y="3992014"/>
            <a:ext cx="5141815" cy="239778"/>
          </a:xfrm>
        </p:spPr>
        <p:txBody>
          <a:bodyPr/>
          <a:lstStyle/>
          <a:p>
            <a:r>
              <a:rPr lang="pt-PT" dirty="0"/>
              <a:t>plataforma de registo das candidaturas</a:t>
            </a:r>
          </a:p>
        </p:txBody>
      </p:sp>
      <p:sp>
        <p:nvSpPr>
          <p:cNvPr id="9" name="Marcador de Posição de Conteúdo 6">
            <a:extLst>
              <a:ext uri="{FF2B5EF4-FFF2-40B4-BE49-F238E27FC236}">
                <a16:creationId xmlns:a16="http://schemas.microsoft.com/office/drawing/2014/main" id="{C618C246-5636-4C3C-9BE4-3E3566672EF6}"/>
              </a:ext>
            </a:extLst>
          </p:cNvPr>
          <p:cNvSpPr txBox="1">
            <a:spLocks/>
          </p:cNvSpPr>
          <p:nvPr/>
        </p:nvSpPr>
        <p:spPr>
          <a:xfrm>
            <a:off x="1250576" y="1375166"/>
            <a:ext cx="9690847" cy="93283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dirty="0"/>
              <a:t>O esquema seguinte representa o fluxo de validação das candidaturas, desde a submissão até ao pagamento.</a:t>
            </a:r>
          </a:p>
        </p:txBody>
      </p:sp>
      <p:grpSp>
        <p:nvGrpSpPr>
          <p:cNvPr id="3" name="Agrupar 2">
            <a:extLst>
              <a:ext uri="{FF2B5EF4-FFF2-40B4-BE49-F238E27FC236}">
                <a16:creationId xmlns:a16="http://schemas.microsoft.com/office/drawing/2014/main" id="{188BDFE1-1FD7-43BA-99E3-9B932F6E463A}"/>
              </a:ext>
            </a:extLst>
          </p:cNvPr>
          <p:cNvGrpSpPr/>
          <p:nvPr/>
        </p:nvGrpSpPr>
        <p:grpSpPr>
          <a:xfrm>
            <a:off x="786213" y="1413696"/>
            <a:ext cx="9191677" cy="4928455"/>
            <a:chOff x="786213" y="1413696"/>
            <a:chExt cx="9421907" cy="4928455"/>
          </a:xfrm>
        </p:grpSpPr>
        <p:sp>
          <p:nvSpPr>
            <p:cNvPr id="4" name="Seta: Entalhada Para a Direita 3">
              <a:extLst>
                <a:ext uri="{FF2B5EF4-FFF2-40B4-BE49-F238E27FC236}">
                  <a16:creationId xmlns:a16="http://schemas.microsoft.com/office/drawing/2014/main" id="{C7F4561C-4895-4162-9C24-2AF2C862ADF4}"/>
                </a:ext>
              </a:extLst>
            </p:cNvPr>
            <p:cNvSpPr/>
            <p:nvPr/>
          </p:nvSpPr>
          <p:spPr>
            <a:xfrm>
              <a:off x="786213" y="2892232"/>
              <a:ext cx="9421907" cy="1971382"/>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 name="Forma livre: Forma 4">
              <a:extLst>
                <a:ext uri="{FF2B5EF4-FFF2-40B4-BE49-F238E27FC236}">
                  <a16:creationId xmlns:a16="http://schemas.microsoft.com/office/drawing/2014/main" id="{449FAFA1-A0F1-45F9-A69D-9F0829EDBA32}"/>
                </a:ext>
              </a:extLst>
            </p:cNvPr>
            <p:cNvSpPr/>
            <p:nvPr/>
          </p:nvSpPr>
          <p:spPr>
            <a:xfrm>
              <a:off x="788968" y="1413696"/>
              <a:ext cx="1095928" cy="1971382"/>
            </a:xfrm>
            <a:custGeom>
              <a:avLst/>
              <a:gdLst>
                <a:gd name="connsiteX0" fmla="*/ 0 w 1095928"/>
                <a:gd name="connsiteY0" fmla="*/ 0 h 1971382"/>
                <a:gd name="connsiteX1" fmla="*/ 1095928 w 1095928"/>
                <a:gd name="connsiteY1" fmla="*/ 0 h 1971382"/>
                <a:gd name="connsiteX2" fmla="*/ 1095928 w 1095928"/>
                <a:gd name="connsiteY2" fmla="*/ 1971382 h 1971382"/>
                <a:gd name="connsiteX3" fmla="*/ 0 w 1095928"/>
                <a:gd name="connsiteY3" fmla="*/ 1971382 h 1971382"/>
                <a:gd name="connsiteX4" fmla="*/ 0 w 1095928"/>
                <a:gd name="connsiteY4" fmla="*/ 0 h 197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928" h="1971382">
                  <a:moveTo>
                    <a:pt x="0" y="0"/>
                  </a:moveTo>
                  <a:lnTo>
                    <a:pt x="1095928" y="0"/>
                  </a:lnTo>
                  <a:lnTo>
                    <a:pt x="1095928" y="1971382"/>
                  </a:lnTo>
                  <a:lnTo>
                    <a:pt x="0" y="19713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pt-PT" sz="1200" kern="1200" dirty="0"/>
                <a:t>Submissão da candidatura</a:t>
              </a:r>
            </a:p>
          </p:txBody>
        </p:sp>
        <p:sp>
          <p:nvSpPr>
            <p:cNvPr id="6" name="Oval 5">
              <a:extLst>
                <a:ext uri="{FF2B5EF4-FFF2-40B4-BE49-F238E27FC236}">
                  <a16:creationId xmlns:a16="http://schemas.microsoft.com/office/drawing/2014/main" id="{6025F53D-8CA4-4E3F-A20A-6789A6C76E96}"/>
                </a:ext>
              </a:extLst>
            </p:cNvPr>
            <p:cNvSpPr/>
            <p:nvPr/>
          </p:nvSpPr>
          <p:spPr>
            <a:xfrm>
              <a:off x="1090509" y="3631501"/>
              <a:ext cx="492845" cy="49284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orma livre: Forma 15">
              <a:extLst>
                <a:ext uri="{FF2B5EF4-FFF2-40B4-BE49-F238E27FC236}">
                  <a16:creationId xmlns:a16="http://schemas.microsoft.com/office/drawing/2014/main" id="{8D4B9B39-5B49-4CCF-9F4A-F136651FE1C3}"/>
                </a:ext>
              </a:extLst>
            </p:cNvPr>
            <p:cNvSpPr/>
            <p:nvPr/>
          </p:nvSpPr>
          <p:spPr>
            <a:xfrm>
              <a:off x="3353365" y="4296965"/>
              <a:ext cx="1327030" cy="1971382"/>
            </a:xfrm>
            <a:custGeom>
              <a:avLst/>
              <a:gdLst>
                <a:gd name="connsiteX0" fmla="*/ 0 w 1327030"/>
                <a:gd name="connsiteY0" fmla="*/ 0 h 1971382"/>
                <a:gd name="connsiteX1" fmla="*/ 1327030 w 1327030"/>
                <a:gd name="connsiteY1" fmla="*/ 0 h 1971382"/>
                <a:gd name="connsiteX2" fmla="*/ 1327030 w 1327030"/>
                <a:gd name="connsiteY2" fmla="*/ 1971382 h 1971382"/>
                <a:gd name="connsiteX3" fmla="*/ 0 w 1327030"/>
                <a:gd name="connsiteY3" fmla="*/ 1971382 h 1971382"/>
                <a:gd name="connsiteX4" fmla="*/ 0 w 1327030"/>
                <a:gd name="connsiteY4" fmla="*/ 0 h 197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030" h="1971382">
                  <a:moveTo>
                    <a:pt x="0" y="0"/>
                  </a:moveTo>
                  <a:lnTo>
                    <a:pt x="1327030" y="0"/>
                  </a:lnTo>
                  <a:lnTo>
                    <a:pt x="1327030" y="1971382"/>
                  </a:lnTo>
                  <a:lnTo>
                    <a:pt x="0" y="19713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pt-PT" sz="1200" dirty="0"/>
                <a:t>E</a:t>
              </a:r>
              <a:r>
                <a:rPr lang="pt-PT" sz="1200" kern="1200" dirty="0"/>
                <a:t>quipa da CCDRC agenda vistoria ao local com o beneficiário</a:t>
              </a:r>
            </a:p>
          </p:txBody>
        </p:sp>
        <p:sp>
          <p:nvSpPr>
            <p:cNvPr id="18" name="Forma livre: Forma 17">
              <a:extLst>
                <a:ext uri="{FF2B5EF4-FFF2-40B4-BE49-F238E27FC236}">
                  <a16:creationId xmlns:a16="http://schemas.microsoft.com/office/drawing/2014/main" id="{290B429B-55AD-4B9A-9A7D-7E13A20FE311}"/>
                </a:ext>
              </a:extLst>
            </p:cNvPr>
            <p:cNvSpPr/>
            <p:nvPr/>
          </p:nvSpPr>
          <p:spPr>
            <a:xfrm>
              <a:off x="5154192" y="1457618"/>
              <a:ext cx="1386148" cy="1971382"/>
            </a:xfrm>
            <a:custGeom>
              <a:avLst/>
              <a:gdLst>
                <a:gd name="connsiteX0" fmla="*/ 0 w 1386148"/>
                <a:gd name="connsiteY0" fmla="*/ 0 h 1971382"/>
                <a:gd name="connsiteX1" fmla="*/ 1386148 w 1386148"/>
                <a:gd name="connsiteY1" fmla="*/ 0 h 1971382"/>
                <a:gd name="connsiteX2" fmla="*/ 1386148 w 1386148"/>
                <a:gd name="connsiteY2" fmla="*/ 1971382 h 1971382"/>
                <a:gd name="connsiteX3" fmla="*/ 0 w 1386148"/>
                <a:gd name="connsiteY3" fmla="*/ 1971382 h 1971382"/>
                <a:gd name="connsiteX4" fmla="*/ 0 w 1386148"/>
                <a:gd name="connsiteY4" fmla="*/ 0 h 197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148" h="1971382">
                  <a:moveTo>
                    <a:pt x="0" y="0"/>
                  </a:moveTo>
                  <a:lnTo>
                    <a:pt x="1386148" y="0"/>
                  </a:lnTo>
                  <a:lnTo>
                    <a:pt x="1386148" y="1971382"/>
                  </a:lnTo>
                  <a:lnTo>
                    <a:pt x="0" y="19713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pt-PT" sz="1200" kern="1200" dirty="0"/>
                <a:t>Relatório da vistoria é carregado na plataforma pela equipa da CCDRC</a:t>
              </a:r>
            </a:p>
          </p:txBody>
        </p:sp>
        <p:sp>
          <p:nvSpPr>
            <p:cNvPr id="21" name="Oval 20">
              <a:extLst>
                <a:ext uri="{FF2B5EF4-FFF2-40B4-BE49-F238E27FC236}">
                  <a16:creationId xmlns:a16="http://schemas.microsoft.com/office/drawing/2014/main" id="{7F25C979-F164-4D83-BFAA-0E649732A3B1}"/>
                </a:ext>
              </a:extLst>
            </p:cNvPr>
            <p:cNvSpPr/>
            <p:nvPr/>
          </p:nvSpPr>
          <p:spPr>
            <a:xfrm>
              <a:off x="3751940" y="3632153"/>
              <a:ext cx="492845" cy="492845"/>
            </a:xfrm>
            <a:prstGeom prst="ellipse">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Oval 22">
              <a:extLst>
                <a:ext uri="{FF2B5EF4-FFF2-40B4-BE49-F238E27FC236}">
                  <a16:creationId xmlns:a16="http://schemas.microsoft.com/office/drawing/2014/main" id="{27B5EC71-F044-4718-970A-1398CE302105}"/>
                </a:ext>
              </a:extLst>
            </p:cNvPr>
            <p:cNvSpPr/>
            <p:nvPr/>
          </p:nvSpPr>
          <p:spPr>
            <a:xfrm>
              <a:off x="5635178" y="3638194"/>
              <a:ext cx="492845" cy="492845"/>
            </a:xfrm>
            <a:prstGeom prst="ellipse">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Forma livre: Forma 23">
              <a:extLst>
                <a:ext uri="{FF2B5EF4-FFF2-40B4-BE49-F238E27FC236}">
                  <a16:creationId xmlns:a16="http://schemas.microsoft.com/office/drawing/2014/main" id="{6F61345A-8151-4243-A0EB-90046F11E6F6}"/>
                </a:ext>
              </a:extLst>
            </p:cNvPr>
            <p:cNvSpPr/>
            <p:nvPr/>
          </p:nvSpPr>
          <p:spPr>
            <a:xfrm>
              <a:off x="7538439" y="4370769"/>
              <a:ext cx="1523023" cy="1971382"/>
            </a:xfrm>
            <a:custGeom>
              <a:avLst/>
              <a:gdLst>
                <a:gd name="connsiteX0" fmla="*/ 0 w 1523023"/>
                <a:gd name="connsiteY0" fmla="*/ 0 h 1971382"/>
                <a:gd name="connsiteX1" fmla="*/ 1523023 w 1523023"/>
                <a:gd name="connsiteY1" fmla="*/ 0 h 1971382"/>
                <a:gd name="connsiteX2" fmla="*/ 1523023 w 1523023"/>
                <a:gd name="connsiteY2" fmla="*/ 1971382 h 1971382"/>
                <a:gd name="connsiteX3" fmla="*/ 0 w 1523023"/>
                <a:gd name="connsiteY3" fmla="*/ 1971382 h 1971382"/>
                <a:gd name="connsiteX4" fmla="*/ 0 w 1523023"/>
                <a:gd name="connsiteY4" fmla="*/ 0 h 197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023" h="1971382">
                  <a:moveTo>
                    <a:pt x="0" y="0"/>
                  </a:moveTo>
                  <a:lnTo>
                    <a:pt x="1523023" y="0"/>
                  </a:lnTo>
                  <a:lnTo>
                    <a:pt x="1523023" y="1971382"/>
                  </a:lnTo>
                  <a:lnTo>
                    <a:pt x="0" y="19713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pt-PT" sz="1200" kern="1200" dirty="0"/>
                <a:t>CCDRC valida a candidatura (em consonância com o relatório de vistoria) e apura os valores a pagar</a:t>
              </a:r>
            </a:p>
          </p:txBody>
        </p:sp>
        <p:sp>
          <p:nvSpPr>
            <p:cNvPr id="25" name="Oval 24">
              <a:extLst>
                <a:ext uri="{FF2B5EF4-FFF2-40B4-BE49-F238E27FC236}">
                  <a16:creationId xmlns:a16="http://schemas.microsoft.com/office/drawing/2014/main" id="{09DB265E-9547-4348-8238-E6F23BDA62D9}"/>
                </a:ext>
              </a:extLst>
            </p:cNvPr>
            <p:cNvSpPr/>
            <p:nvPr/>
          </p:nvSpPr>
          <p:spPr>
            <a:xfrm>
              <a:off x="8002523" y="3631500"/>
              <a:ext cx="492845" cy="49284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0" name="Oval 9">
            <a:extLst>
              <a:ext uri="{FF2B5EF4-FFF2-40B4-BE49-F238E27FC236}">
                <a16:creationId xmlns:a16="http://schemas.microsoft.com/office/drawing/2014/main" id="{D28A4EEE-AA86-440C-A721-70884B09F407}"/>
              </a:ext>
            </a:extLst>
          </p:cNvPr>
          <p:cNvSpPr/>
          <p:nvPr/>
        </p:nvSpPr>
        <p:spPr>
          <a:xfrm>
            <a:off x="10504443" y="3631501"/>
            <a:ext cx="492845" cy="49284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1" name="Agrupar 10">
            <a:extLst>
              <a:ext uri="{FF2B5EF4-FFF2-40B4-BE49-F238E27FC236}">
                <a16:creationId xmlns:a16="http://schemas.microsoft.com/office/drawing/2014/main" id="{C094B2BC-5A50-4F56-AA26-30CD65EEAF9C}"/>
              </a:ext>
            </a:extLst>
          </p:cNvPr>
          <p:cNvGrpSpPr/>
          <p:nvPr/>
        </p:nvGrpSpPr>
        <p:grpSpPr>
          <a:xfrm>
            <a:off x="9977890" y="4320746"/>
            <a:ext cx="1545949" cy="936386"/>
            <a:chOff x="6933436" y="2748356"/>
            <a:chExt cx="1545949" cy="2180099"/>
          </a:xfrm>
        </p:grpSpPr>
        <p:sp>
          <p:nvSpPr>
            <p:cNvPr id="12" name="Retângulo 11">
              <a:extLst>
                <a:ext uri="{FF2B5EF4-FFF2-40B4-BE49-F238E27FC236}">
                  <a16:creationId xmlns:a16="http://schemas.microsoft.com/office/drawing/2014/main" id="{F81EF590-DB67-4727-90B2-C3CA0DDD6073}"/>
                </a:ext>
              </a:extLst>
            </p:cNvPr>
            <p:cNvSpPr/>
            <p:nvPr/>
          </p:nvSpPr>
          <p:spPr>
            <a:xfrm>
              <a:off x="6933436" y="2957073"/>
              <a:ext cx="1545949" cy="19713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CaixaDeTexto 12">
              <a:extLst>
                <a:ext uri="{FF2B5EF4-FFF2-40B4-BE49-F238E27FC236}">
                  <a16:creationId xmlns:a16="http://schemas.microsoft.com/office/drawing/2014/main" id="{6E29BC1C-1BFB-468F-B58B-840D392E8659}"/>
                </a:ext>
              </a:extLst>
            </p:cNvPr>
            <p:cNvSpPr txBox="1"/>
            <p:nvPr/>
          </p:nvSpPr>
          <p:spPr>
            <a:xfrm>
              <a:off x="6933436" y="2748356"/>
              <a:ext cx="1545949" cy="19713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pt-PT" sz="1200" kern="1200" dirty="0"/>
                <a:t>IFAP I.P. </a:t>
              </a:r>
              <a:r>
                <a:rPr lang="pt-PT" sz="1200" dirty="0"/>
                <a:t>faz o pagamento do apoio para o IBAN que consta no IB</a:t>
              </a:r>
              <a:endParaRPr lang="pt-PT" sz="1200" kern="1200" dirty="0"/>
            </a:p>
          </p:txBody>
        </p:sp>
      </p:grpSp>
      <p:sp>
        <p:nvSpPr>
          <p:cNvPr id="14" name="Retângulo 13">
            <a:extLst>
              <a:ext uri="{FF2B5EF4-FFF2-40B4-BE49-F238E27FC236}">
                <a16:creationId xmlns:a16="http://schemas.microsoft.com/office/drawing/2014/main" id="{CF39F3DF-B76B-44E0-B4CA-720B5AEABCF7}"/>
              </a:ext>
            </a:extLst>
          </p:cNvPr>
          <p:cNvSpPr/>
          <p:nvPr/>
        </p:nvSpPr>
        <p:spPr>
          <a:xfrm>
            <a:off x="3172413" y="1989762"/>
            <a:ext cx="3299012" cy="3789708"/>
          </a:xfrm>
          <a:prstGeom prst="rect">
            <a:avLst/>
          </a:prstGeom>
          <a:noFill/>
          <a:ln w="5715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pt-PT"/>
          </a:p>
        </p:txBody>
      </p:sp>
      <p:sp>
        <p:nvSpPr>
          <p:cNvPr id="15" name="Marcador de Posição de Conteúdo 6">
            <a:extLst>
              <a:ext uri="{FF2B5EF4-FFF2-40B4-BE49-F238E27FC236}">
                <a16:creationId xmlns:a16="http://schemas.microsoft.com/office/drawing/2014/main" id="{B170AB66-1A96-421E-9D6F-0634C4184562}"/>
              </a:ext>
            </a:extLst>
          </p:cNvPr>
          <p:cNvSpPr txBox="1">
            <a:spLocks/>
          </p:cNvSpPr>
          <p:nvPr/>
        </p:nvSpPr>
        <p:spPr>
          <a:xfrm>
            <a:off x="3169051" y="5965521"/>
            <a:ext cx="3299012" cy="692186"/>
          </a:xfrm>
          <a:prstGeom prst="rect">
            <a:avLst/>
          </a:prstGeom>
        </p:spPr>
        <p:txBody>
          <a:bodyPr vert="horz" lIns="91440" tIns="45720" rIns="91440" bIns="45720" rtlCol="0">
            <a:normAutofit lnSpcReduction="10000"/>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b="1" dirty="0">
                <a:solidFill>
                  <a:schemeClr val="accent4">
                    <a:lumMod val="75000"/>
                  </a:schemeClr>
                </a:solidFill>
              </a:rPr>
              <a:t>Vistorias a realizar pela CCDR Centro sempre que necessário</a:t>
            </a:r>
          </a:p>
        </p:txBody>
      </p:sp>
    </p:spTree>
    <p:extLst>
      <p:ext uri="{BB962C8B-B14F-4D97-AF65-F5344CB8AC3E}">
        <p14:creationId xmlns:p14="http://schemas.microsoft.com/office/powerpoint/2010/main" val="29366151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C09ED2-3391-46C7-A525-A576AF2C1560}"/>
              </a:ext>
            </a:extLst>
          </p:cNvPr>
          <p:cNvSpPr>
            <a:spLocks noGrp="1"/>
          </p:cNvSpPr>
          <p:nvPr>
            <p:ph type="ctrTitle"/>
          </p:nvPr>
        </p:nvSpPr>
        <p:spPr/>
        <p:txBody>
          <a:bodyPr/>
          <a:lstStyle/>
          <a:p>
            <a:r>
              <a:rPr lang="pt-PT" dirty="0"/>
              <a:t>Verificação no local</a:t>
            </a:r>
          </a:p>
        </p:txBody>
      </p:sp>
      <p:sp>
        <p:nvSpPr>
          <p:cNvPr id="3" name="Marcador de Posição de Conteúdo 2">
            <a:extLst>
              <a:ext uri="{FF2B5EF4-FFF2-40B4-BE49-F238E27FC236}">
                <a16:creationId xmlns:a16="http://schemas.microsoft.com/office/drawing/2014/main" id="{DAD4232A-5E92-416F-A91F-9E0263AE8398}"/>
              </a:ext>
            </a:extLst>
          </p:cNvPr>
          <p:cNvSpPr>
            <a:spLocks noGrp="1"/>
          </p:cNvSpPr>
          <p:nvPr>
            <p:ph sz="half" idx="1"/>
          </p:nvPr>
        </p:nvSpPr>
        <p:spPr/>
        <p:txBody>
          <a:bodyPr/>
          <a:lstStyle/>
          <a:p>
            <a:r>
              <a:rPr lang="pt-PT" dirty="0"/>
              <a:t>Sempre que uma candidatura for sinalizada para controlo no local, será realizada uma vistoria ao local por uma equipa de técnicos da CCDR Centro que irão confirmar os prejuízos declarados.</a:t>
            </a:r>
          </a:p>
        </p:txBody>
      </p:sp>
      <p:sp>
        <p:nvSpPr>
          <p:cNvPr id="8" name="Marcador de Posição do Texto 3">
            <a:extLst>
              <a:ext uri="{FF2B5EF4-FFF2-40B4-BE49-F238E27FC236}">
                <a16:creationId xmlns:a16="http://schemas.microsoft.com/office/drawing/2014/main" id="{5E2F1C10-200F-4B9A-B030-246122887F05}"/>
              </a:ext>
            </a:extLst>
          </p:cNvPr>
          <p:cNvSpPr>
            <a:spLocks noGrp="1"/>
          </p:cNvSpPr>
          <p:nvPr>
            <p:ph type="body" sz="half" idx="14"/>
          </p:nvPr>
        </p:nvSpPr>
        <p:spPr>
          <a:xfrm rot="16200000">
            <a:off x="-2315714" y="3992014"/>
            <a:ext cx="5141815" cy="239778"/>
          </a:xfrm>
        </p:spPr>
        <p:txBody>
          <a:bodyPr/>
          <a:lstStyle/>
          <a:p>
            <a:r>
              <a:rPr lang="pt-PT" dirty="0"/>
              <a:t>plataforma de registo das candidaturas</a:t>
            </a:r>
          </a:p>
        </p:txBody>
      </p:sp>
      <p:pic>
        <p:nvPicPr>
          <p:cNvPr id="4" name="Imagem 3">
            <a:extLst>
              <a:ext uri="{FF2B5EF4-FFF2-40B4-BE49-F238E27FC236}">
                <a16:creationId xmlns:a16="http://schemas.microsoft.com/office/drawing/2014/main" id="{1EE69825-23F0-4BA6-8540-2E67967ECF97}"/>
              </a:ext>
            </a:extLst>
          </p:cNvPr>
          <p:cNvPicPr>
            <a:picLocks noChangeAspect="1"/>
          </p:cNvPicPr>
          <p:nvPr/>
        </p:nvPicPr>
        <p:blipFill>
          <a:blip r:embed="rId2"/>
          <a:stretch>
            <a:fillRect/>
          </a:stretch>
        </p:blipFill>
        <p:spPr>
          <a:xfrm>
            <a:off x="509231" y="2651579"/>
            <a:ext cx="5954321" cy="4206421"/>
          </a:xfrm>
          <a:prstGeom prst="rect">
            <a:avLst/>
          </a:prstGeom>
        </p:spPr>
      </p:pic>
      <p:sp>
        <p:nvSpPr>
          <p:cNvPr id="7" name="Retângulo 6">
            <a:extLst>
              <a:ext uri="{FF2B5EF4-FFF2-40B4-BE49-F238E27FC236}">
                <a16:creationId xmlns:a16="http://schemas.microsoft.com/office/drawing/2014/main" id="{D8B6D990-2C02-4E10-B549-DDFEECAC0479}"/>
              </a:ext>
            </a:extLst>
          </p:cNvPr>
          <p:cNvSpPr/>
          <p:nvPr/>
        </p:nvSpPr>
        <p:spPr>
          <a:xfrm>
            <a:off x="6597700" y="2651579"/>
            <a:ext cx="5307106" cy="3806748"/>
          </a:xfrm>
          <a:prstGeom prst="rect">
            <a:avLst/>
          </a:prstGeom>
        </p:spPr>
        <p:txBody>
          <a:bodyPr wrap="square">
            <a:spAutoFit/>
          </a:bodyPr>
          <a:lstStyle/>
          <a:p>
            <a:pPr lvl="0" algn="just">
              <a:lnSpc>
                <a:spcPct val="150000"/>
              </a:lnSpc>
              <a:spcBef>
                <a:spcPts val="1000"/>
              </a:spcBef>
            </a:pPr>
            <a:r>
              <a:rPr lang="pt-PT" sz="1400" dirty="0">
                <a:solidFill>
                  <a:srgbClr val="233759"/>
                </a:solidFill>
                <a:latin typeface="Yu Gothic" panose="020B0400000000000000" pitchFamily="34" charset="-128"/>
                <a:ea typeface="Yu Gothic" panose="020B0400000000000000" pitchFamily="34" charset="-128"/>
              </a:rPr>
              <a:t>O beneficiário deverá declarar que tomou conhecimento das verificações efetuadas, sinalizando a sua concordância com o levantamento realizado, podendo ainda deixar as observações que entenda pertinentes.</a:t>
            </a:r>
          </a:p>
          <a:p>
            <a:pPr lvl="0" algn="just">
              <a:lnSpc>
                <a:spcPct val="150000"/>
              </a:lnSpc>
              <a:spcBef>
                <a:spcPts val="1000"/>
              </a:spcBef>
            </a:pPr>
            <a:endParaRPr lang="pt-PT" sz="1400" dirty="0">
              <a:solidFill>
                <a:srgbClr val="233759"/>
              </a:solidFill>
              <a:latin typeface="Yu Gothic" panose="020B0400000000000000" pitchFamily="34" charset="-128"/>
              <a:ea typeface="Yu Gothic" panose="020B0400000000000000" pitchFamily="34" charset="-128"/>
            </a:endParaRPr>
          </a:p>
          <a:p>
            <a:pPr algn="just">
              <a:lnSpc>
                <a:spcPct val="150000"/>
              </a:lnSpc>
              <a:spcBef>
                <a:spcPts val="1000"/>
              </a:spcBef>
            </a:pPr>
            <a:r>
              <a:rPr lang="pt-PT" sz="1400" dirty="0">
                <a:solidFill>
                  <a:srgbClr val="233759"/>
                </a:solidFill>
                <a:latin typeface="Yu Gothic" panose="020B0400000000000000" pitchFamily="34" charset="-128"/>
                <a:ea typeface="Yu Gothic" panose="020B0400000000000000" pitchFamily="34" charset="-128"/>
              </a:rPr>
              <a:t>De forma a assegurar total transparência no processo, a ficha de levantamento de prejuízos será assinada por ambas as partes: o declarante e a CCDR Centro.</a:t>
            </a:r>
          </a:p>
          <a:p>
            <a:pPr lvl="0" algn="just">
              <a:lnSpc>
                <a:spcPct val="150000"/>
              </a:lnSpc>
              <a:spcBef>
                <a:spcPts val="1000"/>
              </a:spcBef>
            </a:pPr>
            <a:endParaRPr lang="pt-PT" sz="1400" dirty="0">
              <a:solidFill>
                <a:srgbClr val="233759"/>
              </a:solidFill>
              <a:latin typeface="Yu Gothic" panose="020B0400000000000000" pitchFamily="34" charset="-128"/>
              <a:ea typeface="Yu Gothic" panose="020B0400000000000000" pitchFamily="34" charset="-128"/>
            </a:endParaRPr>
          </a:p>
          <a:p>
            <a:pPr lvl="0" algn="just">
              <a:lnSpc>
                <a:spcPct val="150000"/>
              </a:lnSpc>
              <a:spcBef>
                <a:spcPts val="1000"/>
              </a:spcBef>
            </a:pPr>
            <a:endParaRPr lang="pt-PT" sz="1400" dirty="0">
              <a:solidFill>
                <a:srgbClr val="233759"/>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941754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Texto 2"/>
          <p:cNvSpPr>
            <a:spLocks noGrp="1"/>
          </p:cNvSpPr>
          <p:nvPr>
            <p:ph type="body" sz="quarter" idx="11"/>
          </p:nvPr>
        </p:nvSpPr>
        <p:spPr>
          <a:xfrm>
            <a:off x="506849" y="2156568"/>
            <a:ext cx="7699375" cy="1177925"/>
          </a:xfrm>
        </p:spPr>
        <p:txBody>
          <a:bodyPr>
            <a:normAutofit fontScale="92500"/>
          </a:bodyPr>
          <a:lstStyle/>
          <a:p>
            <a:r>
              <a:rPr lang="pt-PT" dirty="0"/>
              <a:t>Quaisquer questões deverão ser enviadas para:</a:t>
            </a:r>
          </a:p>
          <a:p>
            <a:r>
              <a:rPr lang="pt-PT" dirty="0">
                <a:hlinkClick r:id="rId2"/>
              </a:rPr>
              <a:t>cal_agr@ccdrc.pt</a:t>
            </a:r>
            <a:endParaRPr lang="pt-PT" dirty="0"/>
          </a:p>
          <a:p>
            <a:endParaRPr lang="pt-PT" dirty="0"/>
          </a:p>
          <a:p>
            <a:endParaRPr lang="pt-PT" dirty="0"/>
          </a:p>
        </p:txBody>
      </p:sp>
    </p:spTree>
    <p:extLst>
      <p:ext uri="{BB962C8B-B14F-4D97-AF65-F5344CB8AC3E}">
        <p14:creationId xmlns:p14="http://schemas.microsoft.com/office/powerpoint/2010/main" val="1872515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Já fez declaração de prejuízos?</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8" name="Marcador de Posição de Conteúdo 6">
            <a:extLst>
              <a:ext uri="{FF2B5EF4-FFF2-40B4-BE49-F238E27FC236}">
                <a16:creationId xmlns:a16="http://schemas.microsoft.com/office/drawing/2014/main" id="{752D0580-EC7A-4994-8BD0-D76F868D3494}"/>
              </a:ext>
            </a:extLst>
          </p:cNvPr>
          <p:cNvSpPr>
            <a:spLocks noGrp="1"/>
          </p:cNvSpPr>
          <p:nvPr>
            <p:ph sz="half" idx="1"/>
          </p:nvPr>
        </p:nvSpPr>
        <p:spPr>
          <a:xfrm>
            <a:off x="562467" y="1386858"/>
            <a:ext cx="11067066" cy="4242976"/>
          </a:xfrm>
        </p:spPr>
        <p:txBody>
          <a:bodyPr>
            <a:normAutofit/>
          </a:bodyPr>
          <a:lstStyle/>
          <a:p>
            <a:pPr algn="just"/>
            <a:r>
              <a:rPr lang="pt-PT" sz="1600" dirty="0"/>
              <a:t>Como é sabido, a CCDR Centro já disponibilizou uma plataforma de declaração de prejuízos para que todos os cidadãos pudessem reportar os danos, tendo como objetivo avaliar os prejuízos totais para enquadramento em futuras medidas de apoio.</a:t>
            </a:r>
          </a:p>
          <a:p>
            <a:pPr algn="just"/>
            <a:r>
              <a:rPr lang="pt-PT" sz="1600" dirty="0"/>
              <a:t>Contudo, a medida de apoio simplificado até 10.000€ - agora implementada ao abrigo da Portaria nº 86-A/2026/1, de 20 de fevereiro - estabelece alguns requisitos adicionais para que a declaração possa ser considerada elegível para atribuição deste apoio.</a:t>
            </a:r>
          </a:p>
          <a:p>
            <a:pPr algn="just"/>
            <a:r>
              <a:rPr lang="pt-PT" sz="1600" dirty="0"/>
              <a:t>Desta forma, </a:t>
            </a:r>
            <a:r>
              <a:rPr lang="pt-PT" sz="1600" b="1" u="sng" dirty="0"/>
              <a:t>todas as declarações já apresentadas até ao momento precisam de ser completadas</a:t>
            </a:r>
            <a:r>
              <a:rPr lang="pt-PT" sz="1600" dirty="0"/>
              <a:t>.</a:t>
            </a:r>
          </a:p>
          <a:p>
            <a:pPr algn="just"/>
            <a:r>
              <a:rPr lang="pt-PT" sz="1600" dirty="0"/>
              <a:t>Assim, caso a exploração esteja inserida num território elegível* e já tenha apresentado uma declaração de prejuízos, deverá seguir os passos do slide seguinte.</a:t>
            </a:r>
          </a:p>
        </p:txBody>
      </p:sp>
      <p:sp>
        <p:nvSpPr>
          <p:cNvPr id="6" name="Retângulo 5">
            <a:extLst>
              <a:ext uri="{FF2B5EF4-FFF2-40B4-BE49-F238E27FC236}">
                <a16:creationId xmlns:a16="http://schemas.microsoft.com/office/drawing/2014/main" id="{B9DF74CA-D968-4FEC-880F-2EBF3BDAF9FD}"/>
              </a:ext>
            </a:extLst>
          </p:cNvPr>
          <p:cNvSpPr/>
          <p:nvPr/>
        </p:nvSpPr>
        <p:spPr>
          <a:xfrm>
            <a:off x="723460" y="5133471"/>
            <a:ext cx="9538447" cy="1589922"/>
          </a:xfrm>
          <a:prstGeom prst="rect">
            <a:avLst/>
          </a:prstGeom>
        </p:spPr>
        <p:txBody>
          <a:bodyPr wrap="square">
            <a:spAutoFit/>
          </a:bodyPr>
          <a:lstStyle/>
          <a:p>
            <a:pPr algn="just">
              <a:lnSpc>
                <a:spcPct val="150000"/>
              </a:lnSpc>
              <a:spcBef>
                <a:spcPts val="1000"/>
              </a:spcBef>
              <a:spcAft>
                <a:spcPts val="800"/>
              </a:spcAft>
            </a:pPr>
            <a:r>
              <a:rPr lang="pt-PT" dirty="0">
                <a:solidFill>
                  <a:srgbClr val="233759"/>
                </a:solidFill>
                <a:latin typeface="Yu Gothic" panose="020B0400000000000000" pitchFamily="34" charset="-128"/>
                <a:ea typeface="Yu Gothic" panose="020B0400000000000000" pitchFamily="34" charset="-128"/>
              </a:rPr>
              <a:t>*</a:t>
            </a:r>
            <a:r>
              <a:rPr lang="pt-PT" sz="1200" dirty="0">
                <a:solidFill>
                  <a:srgbClr val="233759"/>
                </a:solidFill>
                <a:latin typeface="Yu Gothic" panose="020B0400000000000000" pitchFamily="34" charset="-128"/>
                <a:ea typeface="Yu Gothic" panose="020B0400000000000000" pitchFamily="34" charset="-128"/>
              </a:rPr>
              <a:t>Águeda, Albergaria-a-Velha, Alvaiázere, Anadia, Ansião, Arganil, Aveiro, Batalha, Cantanhede, Castanheira de Pera, Castelo Branco, Coimbra, Condeixa-a-Nova, Covilhã, Estarreja, Figueira da Foz, Figueiró dos Vinhos, Fundão, Góis, Idanha-a-Nova, Ílhavo, Leiria, Lousã, Marinha Grande, Mealhada, Mira, Miranda do Corvo, Montemor-o-Velho, Mortágua, Murtosa, Oleiros, Oliveira do Hospital, Ovar, Pampilhosa da Serra, Pedrogão Grande, Penacova, Penamacor, Penela, Pombal, Porto de Mós, Proença-a-Nova, Sertã, Sever do Vouga, Soure, Tábua, Vagos, Vila de Rei, Vila Nova de Poiares, Vila Velha de Rodão</a:t>
            </a:r>
          </a:p>
        </p:txBody>
      </p:sp>
    </p:spTree>
    <p:extLst>
      <p:ext uri="{BB962C8B-B14F-4D97-AF65-F5344CB8AC3E}">
        <p14:creationId xmlns:p14="http://schemas.microsoft.com/office/powerpoint/2010/main" val="3703909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Já fez declaração de prejuízos?</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6" name="Retângulo 5">
            <a:extLst>
              <a:ext uri="{FF2B5EF4-FFF2-40B4-BE49-F238E27FC236}">
                <a16:creationId xmlns:a16="http://schemas.microsoft.com/office/drawing/2014/main" id="{B9DF74CA-D968-4FEC-880F-2EBF3BDAF9FD}"/>
              </a:ext>
            </a:extLst>
          </p:cNvPr>
          <p:cNvSpPr/>
          <p:nvPr/>
        </p:nvSpPr>
        <p:spPr>
          <a:xfrm>
            <a:off x="602243" y="1341611"/>
            <a:ext cx="10527937" cy="2047292"/>
          </a:xfrm>
          <a:prstGeom prst="rect">
            <a:avLst/>
          </a:prstGeom>
        </p:spPr>
        <p:txBody>
          <a:bodyPr wrap="square">
            <a:spAutoFit/>
          </a:bodyPr>
          <a:lstStyle/>
          <a:p>
            <a:pPr marL="342900" indent="-342900" algn="just">
              <a:lnSpc>
                <a:spcPct val="150000"/>
              </a:lnSpc>
              <a:spcBef>
                <a:spcPts val="1000"/>
              </a:spcBef>
              <a:spcAft>
                <a:spcPts val="800"/>
              </a:spcAft>
              <a:buAutoNum type="arabicParenR"/>
            </a:pPr>
            <a:r>
              <a:rPr lang="pt-PT" sz="1600" dirty="0">
                <a:solidFill>
                  <a:srgbClr val="233759"/>
                </a:solidFill>
                <a:latin typeface="Yu Gothic" panose="020B0400000000000000" pitchFamily="34" charset="-128"/>
                <a:ea typeface="Yu Gothic" panose="020B0400000000000000" pitchFamily="34" charset="-128"/>
              </a:rPr>
              <a:t>Caso não o tenha feito, </a:t>
            </a:r>
            <a:r>
              <a:rPr lang="pt-PT" sz="1600" b="1" u="sng" dirty="0">
                <a:solidFill>
                  <a:srgbClr val="233759"/>
                </a:solidFill>
                <a:latin typeface="Yu Gothic" panose="020B0400000000000000" pitchFamily="34" charset="-128"/>
                <a:ea typeface="Yu Gothic" panose="020B0400000000000000" pitchFamily="34" charset="-128"/>
              </a:rPr>
              <a:t>deverá previamente inscrever, todos os locais alvo de prejuízos, no Sistema de Identificação Parcelar (SIP) do IFAP </a:t>
            </a:r>
            <a:r>
              <a:rPr lang="pt-PT" sz="1600" dirty="0">
                <a:solidFill>
                  <a:srgbClr val="233759"/>
                </a:solidFill>
                <a:latin typeface="Yu Gothic" panose="020B0400000000000000" pitchFamily="34" charset="-128"/>
                <a:ea typeface="Yu Gothic" panose="020B0400000000000000" pitchFamily="34" charset="-128"/>
              </a:rPr>
              <a:t>– dirigindo-se a uma sala de parcelário da CCDR Centro ou de uma das diversas Associações de agricultores acreditadas para o efeito</a:t>
            </a:r>
            <a:r>
              <a:rPr lang="pt-PT" sz="1600" b="1" dirty="0">
                <a:solidFill>
                  <a:srgbClr val="233759"/>
                </a:solidFill>
                <a:latin typeface="Yu Gothic" panose="020B0400000000000000" pitchFamily="34" charset="-128"/>
                <a:ea typeface="Yu Gothic" panose="020B0400000000000000" pitchFamily="34" charset="-128"/>
              </a:rPr>
              <a:t>*</a:t>
            </a:r>
            <a:r>
              <a:rPr lang="pt-PT" sz="1600" dirty="0">
                <a:solidFill>
                  <a:srgbClr val="233759"/>
                </a:solidFill>
                <a:latin typeface="Yu Gothic" panose="020B0400000000000000" pitchFamily="34" charset="-128"/>
                <a:ea typeface="Yu Gothic" panose="020B0400000000000000" pitchFamily="34" charset="-128"/>
              </a:rPr>
              <a:t>.</a:t>
            </a:r>
          </a:p>
          <a:p>
            <a:pPr algn="just">
              <a:lnSpc>
                <a:spcPct val="150000"/>
              </a:lnSpc>
              <a:spcBef>
                <a:spcPts val="1000"/>
              </a:spcBef>
              <a:spcAft>
                <a:spcPts val="800"/>
              </a:spcAft>
            </a:pPr>
            <a:r>
              <a:rPr lang="pt-PT" sz="1400" dirty="0">
                <a:solidFill>
                  <a:srgbClr val="233759"/>
                </a:solidFill>
                <a:latin typeface="Yu Gothic" panose="020B0400000000000000" pitchFamily="34" charset="-128"/>
                <a:ea typeface="Yu Gothic" panose="020B0400000000000000" pitchFamily="34" charset="-128"/>
              </a:rPr>
              <a:t>Nota: Tratando-se de uma exploração exclusivamente apícola, não necessita de ter parcelário, bastando ter feito Declaração de Existências das abelhas.</a:t>
            </a:r>
          </a:p>
        </p:txBody>
      </p:sp>
      <p:pic>
        <p:nvPicPr>
          <p:cNvPr id="10" name="Imagem 9">
            <a:extLst>
              <a:ext uri="{FF2B5EF4-FFF2-40B4-BE49-F238E27FC236}">
                <a16:creationId xmlns:a16="http://schemas.microsoft.com/office/drawing/2014/main" id="{2EDF2E28-F1C2-4FD9-9EE6-44D004AD0746}"/>
              </a:ext>
            </a:extLst>
          </p:cNvPr>
          <p:cNvPicPr>
            <a:picLocks noChangeAspect="1"/>
          </p:cNvPicPr>
          <p:nvPr/>
        </p:nvPicPr>
        <p:blipFill rotWithShape="1">
          <a:blip r:embed="rId2"/>
          <a:srcRect l="3186" t="24628" r="2198" b="3036"/>
          <a:stretch/>
        </p:blipFill>
        <p:spPr>
          <a:xfrm>
            <a:off x="4233333" y="5038896"/>
            <a:ext cx="3453718" cy="1724103"/>
          </a:xfrm>
          <a:prstGeom prst="rect">
            <a:avLst/>
          </a:prstGeom>
        </p:spPr>
      </p:pic>
      <p:sp>
        <p:nvSpPr>
          <p:cNvPr id="11" name="Retângulo 10">
            <a:extLst>
              <a:ext uri="{FF2B5EF4-FFF2-40B4-BE49-F238E27FC236}">
                <a16:creationId xmlns:a16="http://schemas.microsoft.com/office/drawing/2014/main" id="{BE6722FC-A606-4128-B499-4DAE78E379CE}"/>
              </a:ext>
            </a:extLst>
          </p:cNvPr>
          <p:cNvSpPr/>
          <p:nvPr/>
        </p:nvSpPr>
        <p:spPr>
          <a:xfrm>
            <a:off x="686910" y="4569921"/>
            <a:ext cx="9538447" cy="468975"/>
          </a:xfrm>
          <a:prstGeom prst="rect">
            <a:avLst/>
          </a:prstGeom>
        </p:spPr>
        <p:txBody>
          <a:bodyPr wrap="square">
            <a:spAutoFit/>
          </a:bodyPr>
          <a:lstStyle/>
          <a:p>
            <a:pPr algn="just">
              <a:lnSpc>
                <a:spcPct val="150000"/>
              </a:lnSpc>
              <a:spcBef>
                <a:spcPts val="1000"/>
              </a:spcBef>
              <a:spcAft>
                <a:spcPts val="800"/>
              </a:spcAft>
            </a:pPr>
            <a:r>
              <a:rPr lang="pt-PT" dirty="0">
                <a:solidFill>
                  <a:srgbClr val="233759"/>
                </a:solidFill>
                <a:latin typeface="Yu Gothic" panose="020B0400000000000000" pitchFamily="34" charset="-128"/>
                <a:ea typeface="Yu Gothic" panose="020B0400000000000000" pitchFamily="34" charset="-128"/>
              </a:rPr>
              <a:t>2) Aceder à plataforma inserindo o NIF</a:t>
            </a:r>
          </a:p>
        </p:txBody>
      </p:sp>
      <p:sp>
        <p:nvSpPr>
          <p:cNvPr id="7" name="Retângulo 6">
            <a:extLst>
              <a:ext uri="{FF2B5EF4-FFF2-40B4-BE49-F238E27FC236}">
                <a16:creationId xmlns:a16="http://schemas.microsoft.com/office/drawing/2014/main" id="{8E7BFFCA-4F26-4BEB-BA58-AA3C46A79770}"/>
              </a:ext>
            </a:extLst>
          </p:cNvPr>
          <p:cNvSpPr/>
          <p:nvPr/>
        </p:nvSpPr>
        <p:spPr>
          <a:xfrm>
            <a:off x="1326981" y="3509764"/>
            <a:ext cx="9538038" cy="939296"/>
          </a:xfrm>
          <a:prstGeom prst="rect">
            <a:avLst/>
          </a:prstGeom>
          <a:solidFill>
            <a:schemeClr val="accent5">
              <a:lumMod val="20000"/>
              <a:lumOff val="80000"/>
            </a:schemeClr>
          </a:solidFill>
        </p:spPr>
        <p:txBody>
          <a:bodyPr wrap="square">
            <a:spAutoFit/>
          </a:bodyPr>
          <a:lstStyle/>
          <a:p>
            <a:pPr algn="ctr">
              <a:lnSpc>
                <a:spcPct val="150000"/>
              </a:lnSpc>
              <a:spcBef>
                <a:spcPts val="1000"/>
              </a:spcBef>
              <a:spcAft>
                <a:spcPts val="800"/>
              </a:spcAft>
            </a:pPr>
            <a:r>
              <a:rPr lang="pt-PT" sz="1400" b="1" dirty="0">
                <a:solidFill>
                  <a:srgbClr val="233759"/>
                </a:solidFill>
                <a:latin typeface="Yu Gothic" panose="020B0400000000000000" pitchFamily="34" charset="-128"/>
                <a:ea typeface="Yu Gothic" panose="020B0400000000000000" pitchFamily="34" charset="-128"/>
              </a:rPr>
              <a:t>*</a:t>
            </a:r>
            <a:r>
              <a:rPr lang="pt-PT" sz="1400" dirty="0">
                <a:solidFill>
                  <a:srgbClr val="233759"/>
                </a:solidFill>
                <a:latin typeface="Yu Gothic" panose="020B0400000000000000" pitchFamily="34" charset="-128"/>
                <a:ea typeface="Yu Gothic" panose="020B0400000000000000" pitchFamily="34" charset="-128"/>
              </a:rPr>
              <a:t>Poderá consultar as salas de parcelário mais próximas do seu local, bem como a documentação necessária em:</a:t>
            </a:r>
          </a:p>
          <a:p>
            <a:pPr algn="ctr">
              <a:lnSpc>
                <a:spcPct val="150000"/>
              </a:lnSpc>
              <a:spcBef>
                <a:spcPts val="1000"/>
              </a:spcBef>
              <a:spcAft>
                <a:spcPts val="800"/>
              </a:spcAft>
            </a:pPr>
            <a:r>
              <a:rPr lang="pt-PT" sz="1400" dirty="0">
                <a:solidFill>
                  <a:srgbClr val="233759"/>
                </a:solidFill>
                <a:latin typeface="Yu Gothic" panose="020B0400000000000000" pitchFamily="34" charset="-128"/>
                <a:ea typeface="Yu Gothic" panose="020B0400000000000000" pitchFamily="34" charset="-128"/>
                <a:hlinkClick r:id="rId3"/>
              </a:rPr>
              <a:t>https://www.ifap.pt/portal/ib-parcelario-snira-pedidos-de-ajuda-e-outros-servicos</a:t>
            </a:r>
            <a:endParaRPr lang="pt-PT" sz="1400" dirty="0">
              <a:solidFill>
                <a:srgbClr val="233759"/>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443903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Já fez declaração de prejuízos?</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6" name="Retângulo 5">
            <a:extLst>
              <a:ext uri="{FF2B5EF4-FFF2-40B4-BE49-F238E27FC236}">
                <a16:creationId xmlns:a16="http://schemas.microsoft.com/office/drawing/2014/main" id="{B9DF74CA-D968-4FEC-880F-2EBF3BDAF9FD}"/>
              </a:ext>
            </a:extLst>
          </p:cNvPr>
          <p:cNvSpPr/>
          <p:nvPr/>
        </p:nvSpPr>
        <p:spPr>
          <a:xfrm>
            <a:off x="701281" y="3052314"/>
            <a:ext cx="9538447" cy="468975"/>
          </a:xfrm>
          <a:prstGeom prst="rect">
            <a:avLst/>
          </a:prstGeom>
        </p:spPr>
        <p:txBody>
          <a:bodyPr wrap="square">
            <a:spAutoFit/>
          </a:bodyPr>
          <a:lstStyle/>
          <a:p>
            <a:pPr algn="just">
              <a:lnSpc>
                <a:spcPct val="150000"/>
              </a:lnSpc>
              <a:spcBef>
                <a:spcPts val="1000"/>
              </a:spcBef>
              <a:spcAft>
                <a:spcPts val="800"/>
              </a:spcAft>
            </a:pPr>
            <a:r>
              <a:rPr lang="pt-PT" dirty="0">
                <a:solidFill>
                  <a:srgbClr val="233759"/>
                </a:solidFill>
                <a:latin typeface="Yu Gothic" panose="020B0400000000000000" pitchFamily="34" charset="-128"/>
                <a:ea typeface="Yu Gothic" panose="020B0400000000000000" pitchFamily="34" charset="-128"/>
              </a:rPr>
              <a:t>4) Selecionar a opção “Atualizar os seus dados”</a:t>
            </a:r>
          </a:p>
        </p:txBody>
      </p:sp>
      <p:pic>
        <p:nvPicPr>
          <p:cNvPr id="5" name="Imagem 4">
            <a:extLst>
              <a:ext uri="{FF2B5EF4-FFF2-40B4-BE49-F238E27FC236}">
                <a16:creationId xmlns:a16="http://schemas.microsoft.com/office/drawing/2014/main" id="{75B19251-7173-44DF-8634-C4BFF5AAACCA}"/>
              </a:ext>
            </a:extLst>
          </p:cNvPr>
          <p:cNvPicPr>
            <a:picLocks noChangeAspect="1"/>
          </p:cNvPicPr>
          <p:nvPr/>
        </p:nvPicPr>
        <p:blipFill>
          <a:blip r:embed="rId2"/>
          <a:stretch>
            <a:fillRect/>
          </a:stretch>
        </p:blipFill>
        <p:spPr>
          <a:xfrm>
            <a:off x="701281" y="3730191"/>
            <a:ext cx="7098120" cy="2952620"/>
          </a:xfrm>
          <a:prstGeom prst="rect">
            <a:avLst/>
          </a:prstGeom>
        </p:spPr>
      </p:pic>
      <p:sp>
        <p:nvSpPr>
          <p:cNvPr id="11" name="Retângulo 10">
            <a:extLst>
              <a:ext uri="{FF2B5EF4-FFF2-40B4-BE49-F238E27FC236}">
                <a16:creationId xmlns:a16="http://schemas.microsoft.com/office/drawing/2014/main" id="{F145C2C5-570A-4610-B94F-6B87FEA0C935}"/>
              </a:ext>
            </a:extLst>
          </p:cNvPr>
          <p:cNvSpPr/>
          <p:nvPr/>
        </p:nvSpPr>
        <p:spPr>
          <a:xfrm>
            <a:off x="701281" y="1298032"/>
            <a:ext cx="6488413" cy="1299971"/>
          </a:xfrm>
          <a:prstGeom prst="rect">
            <a:avLst/>
          </a:prstGeom>
        </p:spPr>
        <p:txBody>
          <a:bodyPr wrap="square">
            <a:spAutoFit/>
          </a:bodyPr>
          <a:lstStyle/>
          <a:p>
            <a:pPr algn="just">
              <a:lnSpc>
                <a:spcPct val="150000"/>
              </a:lnSpc>
              <a:spcBef>
                <a:spcPts val="1000"/>
              </a:spcBef>
              <a:spcAft>
                <a:spcPts val="800"/>
              </a:spcAft>
            </a:pPr>
            <a:r>
              <a:rPr lang="pt-PT" dirty="0">
                <a:solidFill>
                  <a:srgbClr val="233759"/>
                </a:solidFill>
                <a:latin typeface="Yu Gothic" panose="020B0400000000000000" pitchFamily="34" charset="-128"/>
                <a:ea typeface="Yu Gothic" panose="020B0400000000000000" pitchFamily="34" charset="-128"/>
              </a:rPr>
              <a:t>3) Colocar os dígitos de validação solicitados (com base no cartão de cidadão ou número de telefone indicados na declaração anteriormente submetida)</a:t>
            </a:r>
          </a:p>
        </p:txBody>
      </p:sp>
      <p:pic>
        <p:nvPicPr>
          <p:cNvPr id="12" name="Imagem 11">
            <a:extLst>
              <a:ext uri="{FF2B5EF4-FFF2-40B4-BE49-F238E27FC236}">
                <a16:creationId xmlns:a16="http://schemas.microsoft.com/office/drawing/2014/main" id="{399DAA9C-58F7-4B01-9CBC-060314EDE20F}"/>
              </a:ext>
            </a:extLst>
          </p:cNvPr>
          <p:cNvPicPr>
            <a:picLocks noChangeAspect="1"/>
          </p:cNvPicPr>
          <p:nvPr/>
        </p:nvPicPr>
        <p:blipFill rotWithShape="1">
          <a:blip r:embed="rId3"/>
          <a:srcRect l="11641" t="14378" r="10344" b="14608"/>
          <a:stretch/>
        </p:blipFill>
        <p:spPr>
          <a:xfrm>
            <a:off x="8216148" y="1151757"/>
            <a:ext cx="3837086" cy="2892491"/>
          </a:xfrm>
          <a:prstGeom prst="rect">
            <a:avLst/>
          </a:prstGeom>
        </p:spPr>
      </p:pic>
    </p:spTree>
    <p:extLst>
      <p:ext uri="{BB962C8B-B14F-4D97-AF65-F5344CB8AC3E}">
        <p14:creationId xmlns:p14="http://schemas.microsoft.com/office/powerpoint/2010/main" val="4268672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Já fez declaração de prejuízos?</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6" name="Retângulo 5">
            <a:extLst>
              <a:ext uri="{FF2B5EF4-FFF2-40B4-BE49-F238E27FC236}">
                <a16:creationId xmlns:a16="http://schemas.microsoft.com/office/drawing/2014/main" id="{B9DF74CA-D968-4FEC-880F-2EBF3BDAF9FD}"/>
              </a:ext>
            </a:extLst>
          </p:cNvPr>
          <p:cNvSpPr/>
          <p:nvPr/>
        </p:nvSpPr>
        <p:spPr>
          <a:xfrm>
            <a:off x="786215" y="1493035"/>
            <a:ext cx="5665386" cy="2823465"/>
          </a:xfrm>
          <a:prstGeom prst="rect">
            <a:avLst/>
          </a:prstGeom>
        </p:spPr>
        <p:txBody>
          <a:bodyPr wrap="square">
            <a:spAutoFit/>
          </a:bodyPr>
          <a:lstStyle/>
          <a:p>
            <a:pPr algn="just">
              <a:lnSpc>
                <a:spcPct val="150000"/>
              </a:lnSpc>
              <a:spcBef>
                <a:spcPts val="1000"/>
              </a:spcBef>
              <a:spcAft>
                <a:spcPts val="800"/>
              </a:spcAft>
            </a:pPr>
            <a:r>
              <a:rPr lang="pt-PT" dirty="0">
                <a:solidFill>
                  <a:srgbClr val="233759"/>
                </a:solidFill>
                <a:latin typeface="Yu Gothic" panose="020B0400000000000000" pitchFamily="34" charset="-128"/>
                <a:ea typeface="Yu Gothic" panose="020B0400000000000000" pitchFamily="34" charset="-128"/>
              </a:rPr>
              <a:t>5) Completar a informação em falta:</a:t>
            </a:r>
          </a:p>
          <a:p>
            <a:pPr marL="400050" indent="-400050" algn="just">
              <a:lnSpc>
                <a:spcPct val="150000"/>
              </a:lnSpc>
              <a:spcBef>
                <a:spcPts val="1000"/>
              </a:spcBef>
              <a:spcAft>
                <a:spcPts val="800"/>
              </a:spcAft>
              <a:buAutoNum type="romanLcParenR"/>
            </a:pPr>
            <a:r>
              <a:rPr lang="pt-PT" dirty="0">
                <a:solidFill>
                  <a:srgbClr val="233759"/>
                </a:solidFill>
                <a:latin typeface="Yu Gothic" panose="020B0400000000000000" pitchFamily="34" charset="-128"/>
                <a:ea typeface="Yu Gothic" panose="020B0400000000000000" pitchFamily="34" charset="-128"/>
              </a:rPr>
              <a:t>Declarar obrigatoriamente que tem parcelário (ou que tem, em alternativa, Registo Apícola);</a:t>
            </a:r>
          </a:p>
          <a:p>
            <a:pPr marL="400050" indent="-400050" algn="just">
              <a:lnSpc>
                <a:spcPct val="150000"/>
              </a:lnSpc>
              <a:spcBef>
                <a:spcPts val="1000"/>
              </a:spcBef>
              <a:spcAft>
                <a:spcPts val="800"/>
              </a:spcAft>
              <a:buAutoNum type="romanLcParenR"/>
            </a:pPr>
            <a:r>
              <a:rPr lang="pt-PT" dirty="0">
                <a:solidFill>
                  <a:srgbClr val="233759"/>
                </a:solidFill>
                <a:latin typeface="Yu Gothic" panose="020B0400000000000000" pitchFamily="34" charset="-128"/>
                <a:ea typeface="Yu Gothic" panose="020B0400000000000000" pitchFamily="34" charset="-128"/>
              </a:rPr>
              <a:t>Indicar o NIFAP.</a:t>
            </a:r>
          </a:p>
          <a:p>
            <a:pPr algn="just">
              <a:lnSpc>
                <a:spcPct val="150000"/>
              </a:lnSpc>
              <a:spcBef>
                <a:spcPts val="1000"/>
              </a:spcBef>
              <a:spcAft>
                <a:spcPts val="800"/>
              </a:spcAft>
            </a:pPr>
            <a:r>
              <a:rPr lang="pt-PT" dirty="0">
                <a:solidFill>
                  <a:srgbClr val="233759"/>
                </a:solidFill>
                <a:latin typeface="Yu Gothic" panose="020B0400000000000000" pitchFamily="34" charset="-128"/>
                <a:ea typeface="Yu Gothic" panose="020B0400000000000000" pitchFamily="34" charset="-128"/>
              </a:rPr>
              <a:t>Guardar as alterações no final.</a:t>
            </a:r>
          </a:p>
        </p:txBody>
      </p:sp>
      <p:pic>
        <p:nvPicPr>
          <p:cNvPr id="3" name="Imagem 2">
            <a:extLst>
              <a:ext uri="{FF2B5EF4-FFF2-40B4-BE49-F238E27FC236}">
                <a16:creationId xmlns:a16="http://schemas.microsoft.com/office/drawing/2014/main" id="{DF46465C-5BF3-4888-8AFF-EA916070D9C6}"/>
              </a:ext>
            </a:extLst>
          </p:cNvPr>
          <p:cNvPicPr>
            <a:picLocks noChangeAspect="1"/>
          </p:cNvPicPr>
          <p:nvPr/>
        </p:nvPicPr>
        <p:blipFill>
          <a:blip r:embed="rId2"/>
          <a:stretch>
            <a:fillRect/>
          </a:stretch>
        </p:blipFill>
        <p:spPr>
          <a:xfrm>
            <a:off x="7746591" y="2278595"/>
            <a:ext cx="4105587" cy="1040534"/>
          </a:xfrm>
          <a:prstGeom prst="rect">
            <a:avLst/>
          </a:prstGeom>
        </p:spPr>
      </p:pic>
      <p:pic>
        <p:nvPicPr>
          <p:cNvPr id="8" name="Imagem 7">
            <a:extLst>
              <a:ext uri="{FF2B5EF4-FFF2-40B4-BE49-F238E27FC236}">
                <a16:creationId xmlns:a16="http://schemas.microsoft.com/office/drawing/2014/main" id="{63AF509B-B49A-4559-9424-B3495BE5F45A}"/>
              </a:ext>
            </a:extLst>
          </p:cNvPr>
          <p:cNvPicPr>
            <a:picLocks noChangeAspect="1"/>
          </p:cNvPicPr>
          <p:nvPr/>
        </p:nvPicPr>
        <p:blipFill>
          <a:blip r:embed="rId3"/>
          <a:stretch>
            <a:fillRect/>
          </a:stretch>
        </p:blipFill>
        <p:spPr>
          <a:xfrm>
            <a:off x="1069191" y="4509465"/>
            <a:ext cx="9193005" cy="2173346"/>
          </a:xfrm>
          <a:prstGeom prst="rect">
            <a:avLst/>
          </a:prstGeom>
        </p:spPr>
      </p:pic>
    </p:spTree>
    <p:extLst>
      <p:ext uri="{BB962C8B-B14F-4D97-AF65-F5344CB8AC3E}">
        <p14:creationId xmlns:p14="http://schemas.microsoft.com/office/powerpoint/2010/main" val="1267527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Já fez declaração de prejuízos?</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6" name="Retângulo 5">
            <a:extLst>
              <a:ext uri="{FF2B5EF4-FFF2-40B4-BE49-F238E27FC236}">
                <a16:creationId xmlns:a16="http://schemas.microsoft.com/office/drawing/2014/main" id="{B9DF74CA-D968-4FEC-880F-2EBF3BDAF9FD}"/>
              </a:ext>
            </a:extLst>
          </p:cNvPr>
          <p:cNvSpPr/>
          <p:nvPr/>
        </p:nvSpPr>
        <p:spPr>
          <a:xfrm>
            <a:off x="786213" y="1493035"/>
            <a:ext cx="10509315" cy="1530804"/>
          </a:xfrm>
          <a:prstGeom prst="rect">
            <a:avLst/>
          </a:prstGeom>
        </p:spPr>
        <p:txBody>
          <a:bodyPr wrap="square">
            <a:spAutoFit/>
          </a:bodyPr>
          <a:lstStyle/>
          <a:p>
            <a:pPr algn="just">
              <a:lnSpc>
                <a:spcPct val="150000"/>
              </a:lnSpc>
              <a:spcBef>
                <a:spcPts val="1000"/>
              </a:spcBef>
              <a:spcAft>
                <a:spcPts val="800"/>
              </a:spcAft>
            </a:pPr>
            <a:r>
              <a:rPr lang="pt-PT" dirty="0">
                <a:solidFill>
                  <a:srgbClr val="233759"/>
                </a:solidFill>
                <a:latin typeface="Yu Gothic" panose="020B0400000000000000" pitchFamily="34" charset="-128"/>
                <a:ea typeface="Yu Gothic" panose="020B0400000000000000" pitchFamily="34" charset="-128"/>
              </a:rPr>
              <a:t>6) Clicando no separador “</a:t>
            </a:r>
            <a:r>
              <a:rPr lang="pt-PT" b="1" dirty="0">
                <a:solidFill>
                  <a:srgbClr val="233759"/>
                </a:solidFill>
                <a:latin typeface="Yu Gothic" panose="020B0400000000000000" pitchFamily="34" charset="-128"/>
                <a:ea typeface="Yu Gothic" panose="020B0400000000000000" pitchFamily="34" charset="-128"/>
              </a:rPr>
              <a:t>Explorações</a:t>
            </a:r>
            <a:r>
              <a:rPr lang="pt-PT" dirty="0">
                <a:solidFill>
                  <a:srgbClr val="233759"/>
                </a:solidFill>
                <a:latin typeface="Yu Gothic" panose="020B0400000000000000" pitchFamily="34" charset="-128"/>
                <a:ea typeface="Yu Gothic" panose="020B0400000000000000" pitchFamily="34" charset="-128"/>
              </a:rPr>
              <a:t>”, seguido de “</a:t>
            </a:r>
            <a:r>
              <a:rPr lang="pt-PT" b="1" dirty="0">
                <a:solidFill>
                  <a:srgbClr val="233759"/>
                </a:solidFill>
                <a:latin typeface="Yu Gothic" panose="020B0400000000000000" pitchFamily="34" charset="-128"/>
                <a:ea typeface="Yu Gothic" panose="020B0400000000000000" pitchFamily="34" charset="-128"/>
              </a:rPr>
              <a:t>Gerir explorações</a:t>
            </a:r>
            <a:r>
              <a:rPr lang="pt-PT" dirty="0">
                <a:solidFill>
                  <a:srgbClr val="233759"/>
                </a:solidFill>
                <a:latin typeface="Yu Gothic" panose="020B0400000000000000" pitchFamily="34" charset="-128"/>
                <a:ea typeface="Yu Gothic" panose="020B0400000000000000" pitchFamily="34" charset="-128"/>
              </a:rPr>
              <a:t>”, deverá alterar o nome da exploração indicada na declaração anterior para o número de parcela/polígono respetivo.</a:t>
            </a:r>
          </a:p>
          <a:p>
            <a:pPr algn="just">
              <a:lnSpc>
                <a:spcPct val="150000"/>
              </a:lnSpc>
              <a:spcBef>
                <a:spcPts val="1000"/>
              </a:spcBef>
              <a:spcAft>
                <a:spcPts val="800"/>
              </a:spcAft>
            </a:pPr>
            <a:r>
              <a:rPr lang="pt-PT" dirty="0">
                <a:solidFill>
                  <a:srgbClr val="233759"/>
                </a:solidFill>
                <a:latin typeface="Yu Gothic" panose="020B0400000000000000" pitchFamily="34" charset="-128"/>
                <a:ea typeface="Yu Gothic" panose="020B0400000000000000" pitchFamily="34" charset="-128"/>
              </a:rPr>
              <a:t>Poderá nesta fase eliminar ou adicionar novos locais, sempre indicando o nº de parcela/polígono.</a:t>
            </a:r>
          </a:p>
        </p:txBody>
      </p:sp>
      <p:pic>
        <p:nvPicPr>
          <p:cNvPr id="5" name="Imagem 4">
            <a:extLst>
              <a:ext uri="{FF2B5EF4-FFF2-40B4-BE49-F238E27FC236}">
                <a16:creationId xmlns:a16="http://schemas.microsoft.com/office/drawing/2014/main" id="{681CD1DD-7454-4A7A-AE51-C2A558D2BEE7}"/>
              </a:ext>
            </a:extLst>
          </p:cNvPr>
          <p:cNvPicPr>
            <a:picLocks noChangeAspect="1"/>
          </p:cNvPicPr>
          <p:nvPr/>
        </p:nvPicPr>
        <p:blipFill>
          <a:blip r:embed="rId2"/>
          <a:stretch>
            <a:fillRect/>
          </a:stretch>
        </p:blipFill>
        <p:spPr>
          <a:xfrm>
            <a:off x="2940424" y="3237399"/>
            <a:ext cx="5814317" cy="2993330"/>
          </a:xfrm>
          <a:prstGeom prst="rect">
            <a:avLst/>
          </a:prstGeom>
        </p:spPr>
      </p:pic>
    </p:spTree>
    <p:extLst>
      <p:ext uri="{BB962C8B-B14F-4D97-AF65-F5344CB8AC3E}">
        <p14:creationId xmlns:p14="http://schemas.microsoft.com/office/powerpoint/2010/main" val="2915142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Já fez declaração de prejuízos?</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6" name="Retângulo 5">
            <a:extLst>
              <a:ext uri="{FF2B5EF4-FFF2-40B4-BE49-F238E27FC236}">
                <a16:creationId xmlns:a16="http://schemas.microsoft.com/office/drawing/2014/main" id="{B9DF74CA-D968-4FEC-880F-2EBF3BDAF9FD}"/>
              </a:ext>
            </a:extLst>
          </p:cNvPr>
          <p:cNvSpPr/>
          <p:nvPr/>
        </p:nvSpPr>
        <p:spPr>
          <a:xfrm>
            <a:off x="786213" y="1493035"/>
            <a:ext cx="10509315" cy="2361800"/>
          </a:xfrm>
          <a:prstGeom prst="rect">
            <a:avLst/>
          </a:prstGeom>
        </p:spPr>
        <p:txBody>
          <a:bodyPr wrap="square">
            <a:spAutoFit/>
          </a:bodyPr>
          <a:lstStyle/>
          <a:p>
            <a:pPr algn="just">
              <a:lnSpc>
                <a:spcPct val="150000"/>
              </a:lnSpc>
              <a:spcBef>
                <a:spcPts val="1000"/>
              </a:spcBef>
              <a:spcAft>
                <a:spcPts val="800"/>
              </a:spcAft>
            </a:pPr>
            <a:r>
              <a:rPr lang="pt-PT" dirty="0">
                <a:solidFill>
                  <a:srgbClr val="233759"/>
                </a:solidFill>
                <a:latin typeface="Yu Gothic" panose="020B0400000000000000" pitchFamily="34" charset="-128"/>
                <a:ea typeface="Yu Gothic" panose="020B0400000000000000" pitchFamily="34" charset="-128"/>
              </a:rPr>
              <a:t>7) Depois de gravar as alterações, poderá ver a declaração que fez anteriormente, no separador “Declarações”.</a:t>
            </a:r>
          </a:p>
          <a:p>
            <a:pPr algn="just">
              <a:lnSpc>
                <a:spcPct val="150000"/>
              </a:lnSpc>
              <a:spcBef>
                <a:spcPts val="1000"/>
              </a:spcBef>
              <a:spcAft>
                <a:spcPts val="800"/>
              </a:spcAft>
            </a:pPr>
            <a:r>
              <a:rPr lang="pt-PT" dirty="0">
                <a:solidFill>
                  <a:srgbClr val="233759"/>
                </a:solidFill>
                <a:latin typeface="Yu Gothic" panose="020B0400000000000000" pitchFamily="34" charset="-128"/>
                <a:ea typeface="Yu Gothic" panose="020B0400000000000000" pitchFamily="34" charset="-128"/>
              </a:rPr>
              <a:t>Deverá selecionar a opção “editar” e promover todas as alterações necessárias nos prejuízos declarados - eliminando, editando ou adicionando novos prejuízos, seguindo os procedimentos definidos neste manual a partir da página 22.</a:t>
            </a:r>
          </a:p>
        </p:txBody>
      </p:sp>
      <p:pic>
        <p:nvPicPr>
          <p:cNvPr id="3" name="Imagem 2">
            <a:extLst>
              <a:ext uri="{FF2B5EF4-FFF2-40B4-BE49-F238E27FC236}">
                <a16:creationId xmlns:a16="http://schemas.microsoft.com/office/drawing/2014/main" id="{4089C362-6F32-4D56-BBAE-764722294371}"/>
              </a:ext>
            </a:extLst>
          </p:cNvPr>
          <p:cNvPicPr>
            <a:picLocks noChangeAspect="1"/>
          </p:cNvPicPr>
          <p:nvPr/>
        </p:nvPicPr>
        <p:blipFill>
          <a:blip r:embed="rId2"/>
          <a:stretch>
            <a:fillRect/>
          </a:stretch>
        </p:blipFill>
        <p:spPr>
          <a:xfrm>
            <a:off x="1066798" y="4259610"/>
            <a:ext cx="9538447" cy="1656414"/>
          </a:xfrm>
          <a:prstGeom prst="rect">
            <a:avLst/>
          </a:prstGeom>
        </p:spPr>
      </p:pic>
    </p:spTree>
    <p:extLst>
      <p:ext uri="{BB962C8B-B14F-4D97-AF65-F5344CB8AC3E}">
        <p14:creationId xmlns:p14="http://schemas.microsoft.com/office/powerpoint/2010/main" val="3812930506"/>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lnSpcReduction="10000"/>
      </a:bodyPr>
      <a:lstStyle>
        <a:defPPr>
          <a:defRPr sz="1000" b="1" kern="1200" dirty="0" smtClean="0">
            <a:solidFill>
              <a:srgbClr val="05A099"/>
            </a:solidFill>
            <a:latin typeface="Montserrat SemiBold" pitchFamily="2" charset="77"/>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4068</TotalTime>
  <Words>3148</Words>
  <Application>Microsoft Office PowerPoint</Application>
  <PresentationFormat>Ecrã Panorâmico</PresentationFormat>
  <Paragraphs>203</Paragraphs>
  <Slides>38</Slides>
  <Notes>0</Notes>
  <HiddenSlides>0</HiddenSlides>
  <MMClips>0</MMClips>
  <ScaleCrop>false</ScaleCrop>
  <HeadingPairs>
    <vt:vector size="6" baseType="variant">
      <vt:variant>
        <vt:lpstr>Tipos de letra usados</vt:lpstr>
      </vt:variant>
      <vt:variant>
        <vt:i4>9</vt:i4>
      </vt:variant>
      <vt:variant>
        <vt:lpstr>Tema</vt:lpstr>
      </vt:variant>
      <vt:variant>
        <vt:i4>2</vt:i4>
      </vt:variant>
      <vt:variant>
        <vt:lpstr>Títulos dos diapositivos</vt:lpstr>
      </vt:variant>
      <vt:variant>
        <vt:i4>38</vt:i4>
      </vt:variant>
    </vt:vector>
  </HeadingPairs>
  <TitlesOfParts>
    <vt:vector size="49" baseType="lpstr">
      <vt:lpstr>Yu Gothic</vt:lpstr>
      <vt:lpstr>Yu Gothic Light</vt:lpstr>
      <vt:lpstr>Yu Gothic Medium</vt:lpstr>
      <vt:lpstr>Arial</vt:lpstr>
      <vt:lpstr>Calibri</vt:lpstr>
      <vt:lpstr>Calibri Light</vt:lpstr>
      <vt:lpstr>Montserrat</vt:lpstr>
      <vt:lpstr>Times New Roman</vt:lpstr>
      <vt:lpstr>Wingdings</vt:lpstr>
      <vt:lpstr>Tema do Office</vt:lpstr>
      <vt:lpstr>1_Tema do Office</vt:lpstr>
      <vt:lpstr>PLATAFORMA DE CANDIDATURAS AOS APOIOS simplificados para prejuízos agrícolas  tempestade «kristin» - 2026</vt:lpstr>
      <vt:lpstr>Onde se encontra disponível?</vt:lpstr>
      <vt:lpstr>Registo inicial</vt:lpstr>
      <vt:lpstr>Já fez declaração de prejuízos?</vt:lpstr>
      <vt:lpstr>Já fez declaração de prejuízos?</vt:lpstr>
      <vt:lpstr>Já fez declaração de prejuízos?</vt:lpstr>
      <vt:lpstr>Já fez declaração de prejuízos?</vt:lpstr>
      <vt:lpstr>Já fez declaração de prejuízos?</vt:lpstr>
      <vt:lpstr>Já fez declaração de prejuízos?</vt:lpstr>
      <vt:lpstr>Registo inicial</vt:lpstr>
      <vt:lpstr>Caracterização – dados pessoais</vt:lpstr>
      <vt:lpstr>Caracterização – exploração</vt:lpstr>
      <vt:lpstr>Caracterização – exploração</vt:lpstr>
      <vt:lpstr>Caracterização – exploração</vt:lpstr>
      <vt:lpstr>Requisitos para submissão - mensagens</vt:lpstr>
      <vt:lpstr>Requisitos para submissão - mensagens</vt:lpstr>
      <vt:lpstr>Requisitos para submissão – MEDIDAS DISPONÍVEIS</vt:lpstr>
      <vt:lpstr>Submissão da candidatura</vt:lpstr>
      <vt:lpstr>REPOSIÇÃO DO POTENCIAL PRODUTIVO</vt:lpstr>
      <vt:lpstr>REPOSIÇÃO DO POTENCIAL PRODUTIVO</vt:lpstr>
      <vt:lpstr>Submissão da candidatura</vt:lpstr>
      <vt:lpstr>Submissão da candidatura</vt:lpstr>
      <vt:lpstr>Submissão da candidatura</vt:lpstr>
      <vt:lpstr>Submissão da candidatura</vt:lpstr>
      <vt:lpstr>Submissão da candidatura</vt:lpstr>
      <vt:lpstr>Submissão da candidatura</vt:lpstr>
      <vt:lpstr>Submissão da candidatura</vt:lpstr>
      <vt:lpstr>Submissão da candidatura</vt:lpstr>
      <vt:lpstr>Submissão da candidatura</vt:lpstr>
      <vt:lpstr>Submissão da candidatura</vt:lpstr>
      <vt:lpstr>Submissão da candidatura</vt:lpstr>
      <vt:lpstr>Submissão da candidatura</vt:lpstr>
      <vt:lpstr>Submissão da candidatura</vt:lpstr>
      <vt:lpstr>FINALIZAÇÃO DA CANDIDATURA - CERTIFICAÇÃO</vt:lpstr>
      <vt:lpstr>Edição da candidatura</vt:lpstr>
      <vt:lpstr>Fluxo de validação das candidaturas</vt:lpstr>
      <vt:lpstr>Verificação no local</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Apoios à Agricultura e áreas conexas</dc:title>
  <dc:creator>Pedro Carvalho</dc:creator>
  <cp:lastModifiedBy>Clara Tomé</cp:lastModifiedBy>
  <cp:revision>145</cp:revision>
  <dcterms:created xsi:type="dcterms:W3CDTF">2025-08-31T07:59:21Z</dcterms:created>
  <dcterms:modified xsi:type="dcterms:W3CDTF">2026-02-27T11:15:33Z</dcterms:modified>
</cp:coreProperties>
</file>