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10233025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3042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21/09/2023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21/09/2023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21/09/2023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21/09/2023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21/09/2023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21/09/2023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21/09/2023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21/09/2023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21/09/2023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21/09/2023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21/09/2023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7E73D-EE7C-4DB5-A68F-3EC0C745DFB6}" type="datetimeFigureOut">
              <a:rPr lang="pt-PT" smtClean="0"/>
              <a:pPr/>
              <a:t>21/09/2023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7735" b="60216"/>
          <a:stretch>
            <a:fillRect/>
          </a:stretch>
        </p:blipFill>
        <p:spPr bwMode="auto">
          <a:xfrm>
            <a:off x="1816699" y="1691680"/>
            <a:ext cx="79208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2523900" y="1745543"/>
            <a:ext cx="2201244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150" dirty="0">
                <a:latin typeface="Century" pitchFamily="18" charset="0"/>
                <a:cs typeface="Times New Roman" pitchFamily="18" charset="0"/>
              </a:rPr>
              <a:t>REPÚBLICA</a:t>
            </a:r>
          </a:p>
          <a:p>
            <a:pPr algn="ctr"/>
            <a:r>
              <a:rPr lang="pt-PT" sz="2150" dirty="0">
                <a:latin typeface="Century" pitchFamily="18" charset="0"/>
                <a:cs typeface="Times New Roman" pitchFamily="18" charset="0"/>
              </a:rPr>
              <a:t>PORTUGUESA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548680" y="1619672"/>
            <a:ext cx="5760640" cy="5760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CaixaDeTexto 14"/>
          <p:cNvSpPr txBox="1"/>
          <p:nvPr/>
        </p:nvSpPr>
        <p:spPr>
          <a:xfrm>
            <a:off x="548680" y="2675078"/>
            <a:ext cx="5760640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pt-PT" sz="2400" b="1" dirty="0"/>
              <a:t>OBRA FINANCIADA PELO ESTADO</a:t>
            </a:r>
          </a:p>
          <a:p>
            <a:pPr algn="ctr"/>
            <a:r>
              <a:rPr lang="pt-PT" sz="1400" b="1" dirty="0"/>
              <a:t>Ministério da Coesão Territorial</a:t>
            </a:r>
            <a:endParaRPr lang="pt-PT" sz="1400" dirty="0"/>
          </a:p>
          <a:p>
            <a:pPr algn="ctr"/>
            <a:r>
              <a:rPr lang="pt-PT" sz="1400" b="1" dirty="0"/>
              <a:t>Secretaria de Estado da Administração Local e Ordenamento do Território</a:t>
            </a:r>
          </a:p>
          <a:p>
            <a:pPr marL="342900" indent="-342900" algn="ctr"/>
            <a:r>
              <a:rPr lang="pt-PT" sz="1400" b="1" dirty="0"/>
              <a:t>Direção-Geral das Autarquias Locais</a:t>
            </a:r>
          </a:p>
          <a:p>
            <a:pPr marL="342900" indent="-342900" algn="ctr"/>
            <a:endParaRPr lang="pt-PT" dirty="0"/>
          </a:p>
          <a:p>
            <a:pPr marL="342900" indent="-342900" algn="ctr"/>
            <a:endParaRPr lang="pt-PT" dirty="0"/>
          </a:p>
          <a:p>
            <a:pPr marL="342900" indent="-342900" algn="ctr"/>
            <a:r>
              <a:rPr lang="pt-PT" b="1" dirty="0"/>
              <a:t>DESIGNAÇÃO DA OBRA:  </a:t>
            </a:r>
            <a:r>
              <a:rPr lang="pt-PT" sz="1400" dirty="0"/>
              <a:t>Reparação dos danos provocados pelas cheias e inundações registadas nos meses de dezembro de 2022 e/ou janeiro de 2023 no Município de ____________</a:t>
            </a:r>
          </a:p>
          <a:p>
            <a:pPr marL="342900" indent="-342900" algn="ctr"/>
            <a:endParaRPr lang="pt-PT" b="1" dirty="0"/>
          </a:p>
          <a:p>
            <a:pPr marL="800100" lvl="1" indent="-342900" algn="just"/>
            <a:r>
              <a:rPr lang="pt-PT" dirty="0"/>
              <a:t>Entidade beneficiária: ___________ </a:t>
            </a:r>
          </a:p>
          <a:p>
            <a:pPr marL="800100" lvl="1" indent="-342900" algn="just"/>
            <a:r>
              <a:rPr lang="pt-PT" dirty="0"/>
              <a:t>Empreiteiro: ____________</a:t>
            </a:r>
          </a:p>
          <a:p>
            <a:pPr marL="800100" lvl="1" indent="-342900" algn="just"/>
            <a:r>
              <a:rPr lang="pt-PT" dirty="0"/>
              <a:t>Responsável técnico: ________________</a:t>
            </a:r>
          </a:p>
          <a:p>
            <a:pPr marL="800100" lvl="1" indent="-342900" algn="just"/>
            <a:r>
              <a:rPr lang="pt-PT" dirty="0"/>
              <a:t>Prazo de execução: _____ </a:t>
            </a:r>
            <a:r>
              <a:rPr lang="pt-PT" sz="1200" dirty="0"/>
              <a:t>(dias)</a:t>
            </a:r>
          </a:p>
          <a:p>
            <a:pPr marL="800100" lvl="1" indent="-342900" algn="just"/>
            <a:r>
              <a:rPr lang="pt-PT" dirty="0"/>
              <a:t>Início __/__/__ Conclusão __/__/__</a:t>
            </a:r>
          </a:p>
          <a:p>
            <a:pPr marL="800100" lvl="1" indent="-342900" algn="just"/>
            <a:r>
              <a:rPr lang="pt-PT" dirty="0"/>
              <a:t>Investimento elegível: _____________ </a:t>
            </a:r>
            <a:r>
              <a:rPr lang="pt-PT" sz="1200" dirty="0"/>
              <a:t>(euros)</a:t>
            </a:r>
          </a:p>
          <a:p>
            <a:pPr marL="800100" lvl="1" indent="-342900" algn="just"/>
            <a:r>
              <a:rPr lang="pt-PT" dirty="0"/>
              <a:t>Apoio concedido: ______________ </a:t>
            </a:r>
            <a:r>
              <a:rPr lang="pt-PT" sz="1200" dirty="0"/>
              <a:t>(euros)</a:t>
            </a:r>
          </a:p>
          <a:p>
            <a:pPr marL="90488" indent="-90488" algn="ctr"/>
            <a:endParaRPr lang="pt-PT" sz="1100" b="1" dirty="0"/>
          </a:p>
          <a:p>
            <a:pPr marL="90488" indent="-90488" algn="ctr"/>
            <a:endParaRPr lang="pt-PT" sz="2800" b="1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1124744" y="251520"/>
            <a:ext cx="482779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600" b="1" dirty="0"/>
              <a:t>PAINEL DE DIVULGAÇÃO</a:t>
            </a:r>
          </a:p>
          <a:p>
            <a:pPr algn="ctr"/>
            <a:r>
              <a:rPr lang="pt-PT" sz="1200" i="1" dirty="0"/>
              <a:t>(modelo, </a:t>
            </a:r>
            <a:r>
              <a:rPr lang="pt-PT" sz="800" i="1" dirty="0"/>
              <a:t>de acordo com o Despacho n.º 11/90, de 04/05/1990</a:t>
            </a:r>
            <a:r>
              <a:rPr lang="pt-PT" sz="1200" i="1" dirty="0"/>
              <a:t>)</a:t>
            </a:r>
          </a:p>
          <a:p>
            <a:pPr algn="ctr"/>
            <a:r>
              <a:rPr lang="pt-PT" sz="2000" b="1" dirty="0"/>
              <a:t>ACORDO COLABORAÇÃO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111</Words>
  <Application>Microsoft Office PowerPoint</Application>
  <PresentationFormat>Apresentação no Ecrã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margarida.chaves</dc:creator>
  <cp:lastModifiedBy>DGAL</cp:lastModifiedBy>
  <cp:revision>37</cp:revision>
  <dcterms:created xsi:type="dcterms:W3CDTF">2016-05-31T09:30:30Z</dcterms:created>
  <dcterms:modified xsi:type="dcterms:W3CDTF">2023-09-21T11:27:11Z</dcterms:modified>
</cp:coreProperties>
</file>