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2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04/11/2022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400" b="1" dirty="0"/>
              <a:t>Ministério da Coesão Territorial</a:t>
            </a:r>
            <a:endParaRPr lang="pt-PT" sz="1400" dirty="0"/>
          </a:p>
          <a:p>
            <a:pPr algn="ctr"/>
            <a:r>
              <a:rPr lang="pt-PT" sz="1400" b="1" dirty="0"/>
              <a:t>Secretaria de Estado da Administração Local e Ordenamento do Território</a:t>
            </a:r>
          </a:p>
          <a:p>
            <a:pPr marL="342900" indent="-342900" algn="ctr"/>
            <a:r>
              <a:rPr lang="pt-PT" sz="1400" b="1" dirty="0"/>
              <a:t>Direção-Geral das Autarquias Locais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b="1" dirty="0"/>
              <a:t>DESIGNAÇÃO DA OBRA:  </a:t>
            </a:r>
            <a:r>
              <a:rPr lang="pt-PT" dirty="0"/>
              <a:t>_________________</a:t>
            </a:r>
          </a:p>
          <a:p>
            <a:pPr marL="342900" indent="-342900" algn="ctr"/>
            <a:endParaRPr lang="pt-PT" b="1" dirty="0"/>
          </a:p>
          <a:p>
            <a:pPr marL="800100" lvl="1" indent="-342900" algn="just"/>
            <a:r>
              <a:rPr lang="pt-PT"/>
              <a:t>Entidade beneficiária: </a:t>
            </a:r>
            <a:r>
              <a:rPr lang="pt-PT" dirty="0"/>
              <a:t>___________ </a:t>
            </a:r>
          </a:p>
          <a:p>
            <a:pPr marL="800100" lvl="1" indent="-342900" algn="just"/>
            <a:r>
              <a:rPr lang="pt-PT" dirty="0"/>
              <a:t>Empreiteiro: ____________</a:t>
            </a:r>
          </a:p>
          <a:p>
            <a:pPr marL="800100" lvl="1" indent="-342900" algn="just"/>
            <a:r>
              <a:rPr lang="pt-PT" dirty="0"/>
              <a:t>Responsável técnico: ________________</a:t>
            </a:r>
          </a:p>
          <a:p>
            <a:pPr marL="800100" lvl="1" indent="-342900" algn="just"/>
            <a:r>
              <a:rPr lang="pt-PT" dirty="0"/>
              <a:t>Prazo de execução: _____ </a:t>
            </a:r>
            <a:r>
              <a:rPr lang="pt-PT" sz="1200" dirty="0"/>
              <a:t>(dias)</a:t>
            </a:r>
          </a:p>
          <a:p>
            <a:pPr marL="800100" lvl="1" indent="-342900" algn="just"/>
            <a:r>
              <a:rPr lang="pt-PT" dirty="0"/>
              <a:t>Início __/__/__ Conclusão __/__/__</a:t>
            </a:r>
          </a:p>
          <a:p>
            <a:pPr marL="800100" lvl="1" indent="-342900" algn="just"/>
            <a:r>
              <a:rPr lang="pt-PT" dirty="0"/>
              <a:t>Investimento elegível: _____________ </a:t>
            </a:r>
            <a:r>
              <a:rPr lang="pt-PT" sz="1200" dirty="0"/>
              <a:t>(euros)</a:t>
            </a:r>
          </a:p>
          <a:p>
            <a:pPr marL="800100" lvl="1" indent="-342900" algn="just"/>
            <a:r>
              <a:rPr lang="pt-PT" dirty="0"/>
              <a:t>Apoio concedido: ______________ </a:t>
            </a:r>
            <a:r>
              <a:rPr lang="pt-PT" sz="1200" dirty="0"/>
              <a:t>(euros)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PROGAMA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87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Benedita Azevedo</cp:lastModifiedBy>
  <cp:revision>34</cp:revision>
  <dcterms:created xsi:type="dcterms:W3CDTF">2016-05-31T09:30:30Z</dcterms:created>
  <dcterms:modified xsi:type="dcterms:W3CDTF">2022-11-04T15:37:29Z</dcterms:modified>
</cp:coreProperties>
</file>