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13/02/2020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547664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27784"/>
            <a:ext cx="576064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 smtClean="0"/>
              <a:t>OBRA FINANCIADA PELO ESTADO</a:t>
            </a:r>
          </a:p>
          <a:p>
            <a:pPr algn="ctr"/>
            <a:r>
              <a:rPr lang="pt-PT" sz="1600" b="1" dirty="0" smtClean="0"/>
              <a:t>Ministra </a:t>
            </a:r>
            <a:r>
              <a:rPr lang="pt-PT" sz="1600" b="1" dirty="0"/>
              <a:t>da </a:t>
            </a:r>
            <a:r>
              <a:rPr lang="pt-PT" sz="1600" b="1" dirty="0" smtClean="0"/>
              <a:t>Modernização do Estado e da Administração Pública</a:t>
            </a:r>
            <a:endParaRPr lang="pt-PT" sz="1600" dirty="0"/>
          </a:p>
          <a:p>
            <a:pPr algn="ctr"/>
            <a:r>
              <a:rPr lang="pt-PT" sz="1600" b="1" dirty="0" smtClean="0"/>
              <a:t>Secretário de Estado da Descentralização e da Administração Local</a:t>
            </a:r>
          </a:p>
          <a:p>
            <a:pPr algn="ctr"/>
            <a:r>
              <a:rPr lang="pt-PT" sz="1200" b="1" dirty="0" smtClean="0"/>
              <a:t>Direção-Geral das Autarquias Locais</a:t>
            </a:r>
          </a:p>
          <a:p>
            <a:pPr marL="342900" indent="-342900" algn="ctr"/>
            <a:endParaRPr lang="pt-PT" sz="1600" dirty="0" smtClean="0"/>
          </a:p>
          <a:p>
            <a:pPr algn="ctr"/>
            <a:r>
              <a:rPr lang="pt-PT" sz="1600" dirty="0" smtClean="0"/>
              <a:t> </a:t>
            </a:r>
            <a:r>
              <a:rPr lang="pt-PT" sz="2400" dirty="0"/>
              <a:t>PROGRAMA </a:t>
            </a:r>
            <a:r>
              <a:rPr lang="pt-PT" sz="2400" dirty="0" smtClean="0"/>
              <a:t>EQUIPAMENTOS</a:t>
            </a:r>
          </a:p>
          <a:p>
            <a:pPr marL="342900" indent="-342900" algn="ctr"/>
            <a:endParaRPr lang="pt-PT" dirty="0" smtClean="0"/>
          </a:p>
          <a:p>
            <a:pPr marL="342900" indent="-342900" algn="ctr"/>
            <a:r>
              <a:rPr lang="pt-PT" dirty="0" smtClean="0"/>
              <a:t>Entidade beneficiária</a:t>
            </a:r>
          </a:p>
          <a:p>
            <a:pPr marL="342900" indent="-342900" algn="ctr"/>
            <a:endParaRPr lang="pt-PT" sz="1600" b="1" dirty="0"/>
          </a:p>
          <a:p>
            <a:pPr marL="342900" indent="-342900"/>
            <a:r>
              <a:rPr lang="pt-PT" sz="1600" b="1" dirty="0" smtClean="0"/>
              <a:t>             DESIGNAÇÃO DA OBRA:  </a:t>
            </a:r>
            <a:r>
              <a:rPr lang="pt-PT" sz="1600" dirty="0" smtClean="0"/>
              <a:t>_________________________</a:t>
            </a:r>
            <a:endParaRPr lang="pt-PT" sz="1600" b="1" dirty="0" smtClean="0"/>
          </a:p>
          <a:p>
            <a:pPr marL="342900" indent="-342900" algn="ctr"/>
            <a:endParaRPr lang="pt-PT" dirty="0" smtClean="0"/>
          </a:p>
          <a:p>
            <a:pPr marL="625475"/>
            <a:r>
              <a:rPr lang="pt-PT" sz="1400" dirty="0" smtClean="0"/>
              <a:t>Técnico Responsável pela fiscalização:</a:t>
            </a:r>
            <a:r>
              <a:rPr lang="pt-PT" dirty="0" smtClean="0"/>
              <a:t> </a:t>
            </a:r>
            <a:r>
              <a:rPr lang="pt-PT" dirty="0"/>
              <a:t>________________</a:t>
            </a:r>
          </a:p>
          <a:p>
            <a:pPr marL="342900" indent="-342900" algn="ctr"/>
            <a:endParaRPr lang="pt-PT" dirty="0"/>
          </a:p>
          <a:p>
            <a:pPr marL="625475"/>
            <a:r>
              <a:rPr lang="pt-PT" sz="1600" dirty="0"/>
              <a:t>Investimento elegível: ________________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Apoio concedido: 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Prazo de execução: _____ </a:t>
            </a:r>
            <a:r>
              <a:rPr lang="pt-PT" sz="1100" dirty="0"/>
              <a:t>(dias)</a:t>
            </a:r>
          </a:p>
          <a:p>
            <a:pPr marL="90488" indent="-90488" algn="ctr"/>
            <a:endParaRPr lang="pt-PT" sz="1100" b="1" dirty="0" smtClean="0"/>
          </a:p>
          <a:p>
            <a:pPr marL="90488" indent="-90488" algn="ctr"/>
            <a:endParaRPr lang="pt-PT" b="1" dirty="0" smtClean="0"/>
          </a:p>
          <a:p>
            <a:pPr marL="90488" indent="-90488" algn="ctr"/>
            <a:endParaRPr lang="pt-PT" sz="2800" b="1" dirty="0" smtClean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 smtClean="0"/>
              <a:t>PAINEL DE DIVULGAÇÃO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70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Ana Faia</cp:lastModifiedBy>
  <cp:revision>32</cp:revision>
  <dcterms:created xsi:type="dcterms:W3CDTF">2016-05-31T09:30:30Z</dcterms:created>
  <dcterms:modified xsi:type="dcterms:W3CDTF">2020-02-13T09:10:18Z</dcterms:modified>
</cp:coreProperties>
</file>