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03/06/2020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 smtClean="0"/>
              <a:t>OBRA FINANCIADA PELO ESTADO</a:t>
            </a:r>
          </a:p>
          <a:p>
            <a:pPr algn="ctr"/>
            <a:r>
              <a:rPr lang="pt-PT" sz="1400" b="1" dirty="0"/>
              <a:t>Ministra da Modernização do Estado e da Administração Pública</a:t>
            </a:r>
            <a:endParaRPr lang="pt-PT" sz="1400" dirty="0"/>
          </a:p>
          <a:p>
            <a:pPr algn="ctr"/>
            <a:r>
              <a:rPr lang="pt-PT" sz="1400" b="1" dirty="0"/>
              <a:t>Secretário de Estado da Descentralização e da Administração Local</a:t>
            </a:r>
          </a:p>
          <a:p>
            <a:pPr marL="342900" indent="-342900" algn="ctr"/>
            <a:r>
              <a:rPr lang="pt-PT" sz="1200" b="1" dirty="0"/>
              <a:t>Direção-Geral das Autarquias Locais</a:t>
            </a:r>
          </a:p>
          <a:p>
            <a:pPr marL="342900" indent="-342900" algn="ctr"/>
            <a:endParaRPr lang="pt-PT" dirty="0" smtClean="0"/>
          </a:p>
          <a:p>
            <a:pPr algn="ctr"/>
            <a:r>
              <a:rPr lang="pt-PT" dirty="0" smtClean="0"/>
              <a:t> </a:t>
            </a:r>
            <a:r>
              <a:rPr lang="pt-PT" sz="1200" dirty="0"/>
              <a:t>PROGRAMA </a:t>
            </a:r>
            <a:r>
              <a:rPr lang="pt-PT" sz="1200" dirty="0" smtClean="0"/>
              <a:t>PARA </a:t>
            </a:r>
            <a:r>
              <a:rPr lang="pt-PT" sz="1200" dirty="0"/>
              <a:t>A CONSTRUÇÃO E MODERNIZAÇÃO DE CENTROS DE RECOLHA OFICAL DE ANIMAIS DE COMPANHIA (</a:t>
            </a:r>
            <a:r>
              <a:rPr lang="pt-PT" sz="1200" dirty="0" smtClean="0"/>
              <a:t>CRO)</a:t>
            </a:r>
            <a:endParaRPr lang="pt-PT" dirty="0" smtClean="0"/>
          </a:p>
          <a:p>
            <a:pPr marL="342900" indent="-342900" algn="ctr"/>
            <a:endParaRPr lang="pt-PT" dirty="0" smtClean="0"/>
          </a:p>
          <a:p>
            <a:pPr marL="342900" indent="-342900" algn="ctr"/>
            <a:r>
              <a:rPr lang="pt-PT" dirty="0" smtClean="0"/>
              <a:t>Entidade beneficiária</a:t>
            </a:r>
          </a:p>
          <a:p>
            <a:pPr marL="342900" indent="-342900" algn="ctr"/>
            <a:endParaRPr lang="pt-PT" dirty="0" smtClean="0"/>
          </a:p>
          <a:p>
            <a:pPr marL="342900" indent="-342900" algn="ctr"/>
            <a:r>
              <a:rPr lang="pt-PT" b="1" dirty="0" smtClean="0"/>
              <a:t>DESIGNAÇÃO DA OBRA:  </a:t>
            </a:r>
            <a:r>
              <a:rPr lang="pt-PT" dirty="0" smtClean="0"/>
              <a:t>____________</a:t>
            </a:r>
            <a:r>
              <a:rPr lang="pt-PT" dirty="0"/>
              <a:t>_____</a:t>
            </a:r>
            <a:endParaRPr lang="pt-PT" b="1" dirty="0" smtClean="0"/>
          </a:p>
          <a:p>
            <a:pPr marL="342900" indent="-342900" algn="ctr"/>
            <a:endParaRPr lang="pt-PT" dirty="0" smtClean="0"/>
          </a:p>
          <a:p>
            <a:pPr marL="625475"/>
            <a:r>
              <a:rPr lang="pt-PT" dirty="0"/>
              <a:t>Empreiteiro: ____________</a:t>
            </a:r>
          </a:p>
          <a:p>
            <a:pPr marL="625475"/>
            <a:r>
              <a:rPr lang="pt-PT" dirty="0"/>
              <a:t>Técnico Responsável: ________________</a:t>
            </a:r>
          </a:p>
          <a:p>
            <a:pPr marL="342900" indent="-342900" algn="ctr"/>
            <a:endParaRPr lang="pt-PT" dirty="0"/>
          </a:p>
          <a:p>
            <a:pPr marL="625475"/>
            <a:r>
              <a:rPr lang="pt-PT" sz="1600" dirty="0"/>
              <a:t>Investimento elegível: ________________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Apoio concedido: ______________ </a:t>
            </a:r>
            <a:r>
              <a:rPr lang="pt-PT" sz="1100" dirty="0"/>
              <a:t>(euros)</a:t>
            </a:r>
          </a:p>
          <a:p>
            <a:pPr marL="625475"/>
            <a:r>
              <a:rPr lang="pt-PT" sz="1600" dirty="0"/>
              <a:t>Prazo de execução: _____ </a:t>
            </a:r>
            <a:r>
              <a:rPr lang="pt-PT" sz="1100" dirty="0"/>
              <a:t>(dias)</a:t>
            </a:r>
          </a:p>
          <a:p>
            <a:pPr marL="90488" indent="-90488" algn="ctr"/>
            <a:endParaRPr lang="pt-PT" sz="1100" b="1" dirty="0" smtClean="0"/>
          </a:p>
          <a:p>
            <a:pPr marL="90488" indent="-90488" algn="ctr"/>
            <a:endParaRPr lang="pt-PT" b="1" dirty="0" smtClean="0"/>
          </a:p>
          <a:p>
            <a:pPr marL="90488" indent="-90488" algn="ctr"/>
            <a:endParaRPr lang="pt-PT" sz="2800" b="1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404664" y="7668344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i="1" dirty="0" smtClean="0"/>
              <a:t>Nota: </a:t>
            </a:r>
            <a:r>
              <a:rPr lang="pt-PT" sz="1200" i="1" dirty="0" smtClean="0"/>
              <a:t>De acordo com o ponto 3 do Despacho n.º 11/90, de 04/05/1990, as dimensões do painel não serão inferiores a 0,8 m x 1,0 m.</a:t>
            </a:r>
          </a:p>
          <a:p>
            <a:endParaRPr lang="pt-PT" i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 smtClean="0"/>
              <a:t>PAINEL DE DIVULGAÇÃO</a:t>
            </a:r>
          </a:p>
          <a:p>
            <a:pPr algn="ctr"/>
            <a:r>
              <a:rPr lang="pt-PT" sz="1200" i="1" dirty="0" smtClean="0"/>
              <a:t>(modelo, </a:t>
            </a:r>
            <a:r>
              <a:rPr lang="pt-PT" sz="800" i="1" dirty="0" smtClean="0"/>
              <a:t>de acordo com o Despacho n.º 11/90, de 04/05/1990</a:t>
            </a:r>
            <a:r>
              <a:rPr lang="pt-PT" sz="1200" i="1" dirty="0" smtClean="0"/>
              <a:t>)</a:t>
            </a:r>
          </a:p>
          <a:p>
            <a:pPr algn="ctr"/>
            <a:r>
              <a:rPr lang="pt-PT" sz="2000" b="1" dirty="0" smtClean="0"/>
              <a:t>CONTRATO PROGAMA</a:t>
            </a:r>
            <a:endParaRPr lang="pt-PT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132</Words>
  <Application>Microsoft Office PowerPoint</Application>
  <PresentationFormat>Apresentação no Ecrã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Ana Faia</cp:lastModifiedBy>
  <cp:revision>30</cp:revision>
  <dcterms:created xsi:type="dcterms:W3CDTF">2016-05-31T09:30:30Z</dcterms:created>
  <dcterms:modified xsi:type="dcterms:W3CDTF">2020-06-03T11:28:04Z</dcterms:modified>
</cp:coreProperties>
</file>