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102475" cy="10233025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302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7E73D-EE7C-4DB5-A68F-3EC0C745DFB6}" type="datetimeFigureOut">
              <a:rPr lang="pt-PT" smtClean="0"/>
              <a:pPr/>
              <a:t>12/12/2019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FA86E-F273-4EBE-BC28-D22664A93D0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87735" b="60216"/>
          <a:stretch>
            <a:fillRect/>
          </a:stretch>
        </p:blipFill>
        <p:spPr bwMode="auto">
          <a:xfrm>
            <a:off x="1816699" y="1691680"/>
            <a:ext cx="792088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ixaDeTexto 5"/>
          <p:cNvSpPr txBox="1"/>
          <p:nvPr/>
        </p:nvSpPr>
        <p:spPr>
          <a:xfrm>
            <a:off x="2523900" y="1745543"/>
            <a:ext cx="2201244" cy="7540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REPÚBLICA</a:t>
            </a:r>
          </a:p>
          <a:p>
            <a:pPr algn="ctr"/>
            <a:r>
              <a:rPr lang="pt-PT" sz="2150" dirty="0" smtClean="0">
                <a:latin typeface="Century" pitchFamily="18" charset="0"/>
                <a:cs typeface="Times New Roman" pitchFamily="18" charset="0"/>
              </a:rPr>
              <a:t>PORTUGUESA</a:t>
            </a:r>
          </a:p>
        </p:txBody>
      </p:sp>
      <p:sp>
        <p:nvSpPr>
          <p:cNvPr id="10" name="Rectângulo 9"/>
          <p:cNvSpPr/>
          <p:nvPr/>
        </p:nvSpPr>
        <p:spPr>
          <a:xfrm>
            <a:off x="548680" y="1619672"/>
            <a:ext cx="5760640" cy="57606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5" name="CaixaDeTexto 14"/>
          <p:cNvSpPr txBox="1"/>
          <p:nvPr/>
        </p:nvSpPr>
        <p:spPr>
          <a:xfrm>
            <a:off x="548680" y="2675078"/>
            <a:ext cx="576064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pt-PT" sz="2400" b="1" dirty="0" smtClean="0"/>
              <a:t>OBRA FINANCIADA PELO ESTADO</a:t>
            </a:r>
          </a:p>
          <a:p>
            <a:pPr algn="ctr"/>
            <a:r>
              <a:rPr lang="pt-PT" sz="1600" b="1" dirty="0"/>
              <a:t>Ministra da Modernização do Estado e da Administração </a:t>
            </a:r>
            <a:r>
              <a:rPr lang="pt-PT" sz="1600" b="1" dirty="0" smtClean="0"/>
              <a:t>Pública</a:t>
            </a:r>
          </a:p>
          <a:p>
            <a:pPr algn="ctr"/>
            <a:r>
              <a:rPr lang="pt-PT" sz="1400" b="1" dirty="0" smtClean="0"/>
              <a:t>Secretário </a:t>
            </a:r>
            <a:r>
              <a:rPr lang="pt-PT" sz="1400" b="1" dirty="0"/>
              <a:t>de Estado da Descentralização e da Administração Local</a:t>
            </a:r>
          </a:p>
          <a:p>
            <a:pPr algn="ctr"/>
            <a:r>
              <a:rPr lang="pt-PT" sz="1200" b="1" dirty="0" smtClean="0"/>
              <a:t> </a:t>
            </a:r>
          </a:p>
          <a:p>
            <a:pPr algn="ctr"/>
            <a:r>
              <a:rPr lang="pt-PT" dirty="0" smtClean="0"/>
              <a:t> </a:t>
            </a:r>
            <a:r>
              <a:rPr lang="pt-PT" sz="1400" b="1" dirty="0" smtClean="0"/>
              <a:t>Projeto comparticipado pelo Fundo de Emergência Municipal</a:t>
            </a:r>
            <a:endParaRPr lang="pt-PT" b="1" dirty="0" smtClean="0"/>
          </a:p>
          <a:p>
            <a:pPr marL="342900" indent="-342900" algn="ctr"/>
            <a:endParaRPr lang="pt-PT" dirty="0" smtClean="0"/>
          </a:p>
          <a:p>
            <a:pPr marL="342900" indent="-342900" algn="just"/>
            <a:r>
              <a:rPr lang="pt-PT" b="1" dirty="0"/>
              <a:t>Identificação do </a:t>
            </a:r>
            <a:r>
              <a:rPr lang="pt-PT" b="1" dirty="0" smtClean="0"/>
              <a:t>projeto</a:t>
            </a:r>
          </a:p>
          <a:p>
            <a:pPr marL="342900" indent="-342900" algn="just"/>
            <a:r>
              <a:rPr lang="pt-PT" sz="1200" dirty="0" smtClean="0"/>
              <a:t>Designação: </a:t>
            </a:r>
            <a:r>
              <a:rPr lang="pt-PT" sz="1200" b="1" i="1" dirty="0" smtClean="0"/>
              <a:t>Reparação </a:t>
            </a:r>
            <a:r>
              <a:rPr lang="pt-PT" sz="1200" b="1" i="1" dirty="0"/>
              <a:t>de danos causados pelo furacão Leslie nos dias 13 e 14 de outubro de </a:t>
            </a:r>
            <a:r>
              <a:rPr lang="pt-PT" sz="1200" b="1" i="1" dirty="0" smtClean="0"/>
              <a:t>2018</a:t>
            </a:r>
          </a:p>
          <a:p>
            <a:pPr marL="342900" indent="-342900" algn="just"/>
            <a:r>
              <a:rPr lang="pt-PT" sz="1200" dirty="0" smtClean="0"/>
              <a:t>Localização</a:t>
            </a:r>
            <a:r>
              <a:rPr lang="pt-PT" sz="1200" dirty="0" smtClean="0"/>
              <a:t>:  _________________</a:t>
            </a:r>
          </a:p>
          <a:p>
            <a:pPr marL="342900" indent="-342900" algn="just"/>
            <a:r>
              <a:rPr lang="pt-PT" sz="1200" dirty="0" smtClean="0"/>
              <a:t>Entidade beneficiária / Dono da obra: _________________</a:t>
            </a:r>
          </a:p>
          <a:p>
            <a:pPr marL="342900" indent="-342900" algn="just"/>
            <a:r>
              <a:rPr lang="pt-PT" sz="1200" dirty="0" smtClean="0"/>
              <a:t>Valor do investimento: _________________</a:t>
            </a:r>
            <a:endParaRPr lang="pt-PT" sz="1200" dirty="0"/>
          </a:p>
          <a:p>
            <a:pPr marL="342900" indent="-342900" algn="just"/>
            <a:r>
              <a:rPr lang="pt-PT" sz="1200" dirty="0" smtClean="0"/>
              <a:t>Prazo </a:t>
            </a:r>
            <a:r>
              <a:rPr lang="pt-PT" sz="1200" dirty="0"/>
              <a:t>de execução: </a:t>
            </a:r>
            <a:r>
              <a:rPr lang="pt-PT" sz="1200" dirty="0" smtClean="0"/>
              <a:t>Início __/__/__ Conclusão __/__/__ Prazo de execução _____ </a:t>
            </a:r>
            <a:r>
              <a:rPr lang="pt-PT" sz="1200" dirty="0"/>
              <a:t>(dias</a:t>
            </a:r>
            <a:r>
              <a:rPr lang="pt-PT" sz="1200" dirty="0" smtClean="0"/>
              <a:t>)</a:t>
            </a:r>
          </a:p>
          <a:p>
            <a:pPr marL="342900" indent="-342900" algn="just"/>
            <a:endParaRPr lang="pt-PT" sz="1100" b="1" dirty="0"/>
          </a:p>
          <a:p>
            <a:pPr marL="342900" indent="-342900" algn="just"/>
            <a:r>
              <a:rPr lang="pt-PT" sz="1200" b="1" dirty="0" smtClean="0"/>
              <a:t>Entidades financiadoras e respetiva comparticipação financeira</a:t>
            </a:r>
          </a:p>
          <a:p>
            <a:pPr marL="342900" indent="-342900" algn="just"/>
            <a:endParaRPr lang="pt-PT" sz="1200" b="1" dirty="0" smtClean="0"/>
          </a:p>
          <a:p>
            <a:pPr marL="342900" indent="-342900" algn="just" defTabSz="1301750"/>
            <a:r>
              <a:rPr lang="pt-PT" sz="1200" dirty="0" smtClean="0"/>
              <a:t>Entidades financiadoras:	Valor da comparticipação financeira:</a:t>
            </a:r>
          </a:p>
          <a:p>
            <a:pPr marL="342900" indent="-342900" algn="just"/>
            <a:r>
              <a:rPr lang="pt-PT" sz="1100" dirty="0" smtClean="0"/>
              <a:t>Direção-Geral das Autarquias Locais 	____________</a:t>
            </a:r>
            <a:r>
              <a:rPr lang="pt-PT" sz="1100" dirty="0"/>
              <a:t>(euros)</a:t>
            </a:r>
          </a:p>
          <a:p>
            <a:pPr marL="342900" indent="-342900" algn="just" defTabSz="2690813"/>
            <a:r>
              <a:rPr lang="pt-PT" sz="1100" dirty="0" smtClean="0"/>
              <a:t>Município	 ____________</a:t>
            </a:r>
            <a:r>
              <a:rPr lang="pt-PT" sz="1100" dirty="0"/>
              <a:t>(euros)</a:t>
            </a:r>
          </a:p>
          <a:p>
            <a:pPr marL="342900" indent="-342900" algn="just" defTabSz="2690813"/>
            <a:endParaRPr lang="pt-PT" sz="1100" dirty="0"/>
          </a:p>
          <a:p>
            <a:pPr marL="90488" indent="-90488" algn="ctr"/>
            <a:endParaRPr lang="pt-PT" sz="2800" b="1" dirty="0" smtClean="0"/>
          </a:p>
        </p:txBody>
      </p:sp>
      <p:sp>
        <p:nvSpPr>
          <p:cNvPr id="16" name="CaixaDeTexto 15"/>
          <p:cNvSpPr txBox="1"/>
          <p:nvPr/>
        </p:nvSpPr>
        <p:spPr>
          <a:xfrm>
            <a:off x="440668" y="7502276"/>
            <a:ext cx="59766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100" i="1" dirty="0" smtClean="0"/>
              <a:t>Nota: De acordo com o n.º 2 da Portaria n.º 1017/2010, de 6 de outubro, o painel deve ter forma retangular, de dimensão não inferior a 0,6m x 0,8 m.</a:t>
            </a:r>
            <a:endParaRPr lang="pt-PT" sz="1600" i="1" dirty="0"/>
          </a:p>
        </p:txBody>
      </p:sp>
      <p:sp>
        <p:nvSpPr>
          <p:cNvPr id="17" name="CaixaDeTexto 16"/>
          <p:cNvSpPr txBox="1"/>
          <p:nvPr/>
        </p:nvSpPr>
        <p:spPr>
          <a:xfrm>
            <a:off x="1124744" y="251520"/>
            <a:ext cx="4827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3600" b="1" dirty="0" smtClean="0"/>
              <a:t>PAINEL DE DIVULGAÇÃO</a:t>
            </a:r>
          </a:p>
          <a:p>
            <a:pPr algn="ctr"/>
            <a:r>
              <a:rPr lang="pt-PT" sz="1200" i="1" dirty="0" smtClean="0"/>
              <a:t>(modelo, </a:t>
            </a:r>
            <a:r>
              <a:rPr lang="pt-PT" sz="800" i="1" dirty="0" smtClean="0"/>
              <a:t>de acordo com o Despacho n.º 11/90, de 04/05/1990</a:t>
            </a:r>
            <a:r>
              <a:rPr lang="pt-PT" sz="1200" i="1" dirty="0" smtClean="0"/>
              <a:t>)</a:t>
            </a:r>
          </a:p>
          <a:p>
            <a:pPr algn="ctr"/>
            <a:r>
              <a:rPr lang="pt-PT" sz="2000" b="1" dirty="0" smtClean="0"/>
              <a:t>CONTRATO PROGAMA</a:t>
            </a:r>
            <a:endParaRPr lang="pt-PT" sz="20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148</Words>
  <Application>Microsoft Office PowerPoint</Application>
  <PresentationFormat>Apresentação no Ecrã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margarida.chaves</dc:creator>
  <cp:lastModifiedBy>Carla Amador</cp:lastModifiedBy>
  <cp:revision>35</cp:revision>
  <dcterms:created xsi:type="dcterms:W3CDTF">2016-05-31T09:30:30Z</dcterms:created>
  <dcterms:modified xsi:type="dcterms:W3CDTF">2019-12-12T16:04:49Z</dcterms:modified>
</cp:coreProperties>
</file>